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1"/>
  </p:sldMasterIdLst>
  <p:notesMasterIdLst>
    <p:notesMasterId r:id="rId25"/>
  </p:notesMasterIdLst>
  <p:sldIdLst>
    <p:sldId id="284" r:id="rId2"/>
    <p:sldId id="286" r:id="rId3"/>
    <p:sldId id="305" r:id="rId4"/>
    <p:sldId id="288" r:id="rId5"/>
    <p:sldId id="289" r:id="rId6"/>
    <p:sldId id="290" r:id="rId7"/>
    <p:sldId id="287" r:id="rId8"/>
    <p:sldId id="291" r:id="rId9"/>
    <p:sldId id="295" r:id="rId10"/>
    <p:sldId id="294" r:id="rId11"/>
    <p:sldId id="293" r:id="rId12"/>
    <p:sldId id="296" r:id="rId13"/>
    <p:sldId id="297" r:id="rId14"/>
    <p:sldId id="307" r:id="rId15"/>
    <p:sldId id="304" r:id="rId16"/>
    <p:sldId id="298" r:id="rId17"/>
    <p:sldId id="308" r:id="rId18"/>
    <p:sldId id="300" r:id="rId19"/>
    <p:sldId id="309" r:id="rId20"/>
    <p:sldId id="299" r:id="rId21"/>
    <p:sldId id="306" r:id="rId22"/>
    <p:sldId id="292" r:id="rId23"/>
    <p:sldId id="303" r:id="rId24"/>
  </p:sldIdLst>
  <p:sldSz cx="9144000" cy="5143500" type="screen16x9"/>
  <p:notesSz cx="6858000" cy="9144000"/>
  <p:embeddedFontLst>
    <p:embeddedFont>
      <p:font typeface="Arial Rounded MT Bold" pitchFamily="34" charset="0"/>
      <p:regular r:id="rId26"/>
    </p:embeddedFont>
    <p:embeddedFont>
      <p:font typeface="Mulish SemiBold" charset="0"/>
      <p:regular r:id="rId27"/>
      <p:bold r:id="rId28"/>
      <p:italic r:id="rId29"/>
      <p:boldItalic r:id="rId30"/>
    </p:embeddedFont>
    <p:embeddedFont>
      <p:font typeface="Nunito Sans ExtraBold" charset="0"/>
      <p:bold r:id="rId31"/>
      <p:boldItalic r:id="rId32"/>
    </p:embeddedFont>
    <p:embeddedFont>
      <p:font typeface="Segoe UI Variable Small" pitchFamily="2" charset="0"/>
      <p:regular r:id="rId33"/>
      <p:bold r:id="rId34"/>
    </p:embeddedFont>
    <p:embeddedFont>
      <p:font typeface="Bebas Neue" charset="0"/>
      <p:regular r:id="rId35"/>
    </p:embeddedFont>
    <p:embeddedFont>
      <p:font typeface="Mulish" charset="0"/>
      <p:regular r:id="rId36"/>
      <p:bold r:id="rId37"/>
      <p:italic r:id="rId38"/>
      <p:boldItalic r:id="rId39"/>
    </p:embeddedFont>
    <p:embeddedFont>
      <p:font typeface="Titillium Web" charset="0"/>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79154846-4780-4F93-ADCC-1393F1CAF34A}">
  <a:tblStyle styleId="{79154846-4780-4F93-ADCC-1393F1CAF34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946" y="-187"/>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font" Target="fonts/font17.fntdata"/><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41"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font" Target="fonts/font1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96795284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7"/>
        <p:cNvGrpSpPr/>
        <p:nvPr/>
      </p:nvGrpSpPr>
      <p:grpSpPr>
        <a:xfrm>
          <a:off x="0" y="0"/>
          <a:ext cx="0" cy="0"/>
          <a:chOff x="0" y="0"/>
          <a:chExt cx="0" cy="0"/>
        </a:xfrm>
      </p:grpSpPr>
      <p:sp>
        <p:nvSpPr>
          <p:cNvPr id="1508" name="Google Shape;1508;g117d35ca361_0_3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9" name="Google Shape;1509;g117d35ca361_0_3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7"/>
        <p:cNvGrpSpPr/>
        <p:nvPr/>
      </p:nvGrpSpPr>
      <p:grpSpPr>
        <a:xfrm>
          <a:off x="0" y="0"/>
          <a:ext cx="0" cy="0"/>
          <a:chOff x="0" y="0"/>
          <a:chExt cx="0" cy="0"/>
        </a:xfrm>
      </p:grpSpPr>
      <p:sp>
        <p:nvSpPr>
          <p:cNvPr id="1508" name="Google Shape;1508;g117d35ca361_0_3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9" name="Google Shape;1509;g117d35ca361_0_3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151"/>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hree columns 1">
  <p:cSld name="CUSTOM_14_1_1">
    <p:spTree>
      <p:nvGrpSpPr>
        <p:cNvPr id="1" name="Shape 356"/>
        <p:cNvGrpSpPr/>
        <p:nvPr/>
      </p:nvGrpSpPr>
      <p:grpSpPr>
        <a:xfrm>
          <a:off x="0" y="0"/>
          <a:ext cx="0" cy="0"/>
          <a:chOff x="0" y="0"/>
          <a:chExt cx="0" cy="0"/>
        </a:xfrm>
      </p:grpSpPr>
      <p:sp>
        <p:nvSpPr>
          <p:cNvPr id="357" name="Google Shape;357;p24"/>
          <p:cNvSpPr txBox="1">
            <a:spLocks noGrp="1"/>
          </p:cNvSpPr>
          <p:nvPr>
            <p:ph type="title"/>
          </p:nvPr>
        </p:nvSpPr>
        <p:spPr>
          <a:xfrm>
            <a:off x="720000" y="539500"/>
            <a:ext cx="7704000" cy="457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358" name="Google Shape;358;p24"/>
          <p:cNvSpPr txBox="1">
            <a:spLocks noGrp="1"/>
          </p:cNvSpPr>
          <p:nvPr>
            <p:ph type="subTitle" idx="1"/>
          </p:nvPr>
        </p:nvSpPr>
        <p:spPr>
          <a:xfrm flipH="1">
            <a:off x="4172388" y="1263169"/>
            <a:ext cx="3193500" cy="365700"/>
          </a:xfrm>
          <a:prstGeom prst="rect">
            <a:avLst/>
          </a:prstGeom>
          <a:noFill/>
        </p:spPr>
        <p:txBody>
          <a:bodyPr spcFirstLastPara="1" wrap="square" lIns="91425" tIns="91425" rIns="91425" bIns="91425" anchor="ctr" anchorCtr="0">
            <a:noAutofit/>
          </a:bodyPr>
          <a:lstStyle>
            <a:lvl1pPr lvl="0" algn="r" rtl="0">
              <a:lnSpc>
                <a:spcPct val="100000"/>
              </a:lnSpc>
              <a:spcBef>
                <a:spcPts val="0"/>
              </a:spcBef>
              <a:spcAft>
                <a:spcPts val="0"/>
              </a:spcAft>
              <a:buSzPts val="2500"/>
              <a:buFont typeface="Titillium Web"/>
              <a:buNone/>
              <a:defRPr sz="2200">
                <a:latin typeface="Mulish SemiBold"/>
                <a:ea typeface="Mulish SemiBold"/>
                <a:cs typeface="Mulish SemiBold"/>
                <a:sym typeface="Mulish SemiBold"/>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359" name="Google Shape;359;p24"/>
          <p:cNvSpPr txBox="1">
            <a:spLocks noGrp="1"/>
          </p:cNvSpPr>
          <p:nvPr>
            <p:ph type="subTitle" idx="2"/>
          </p:nvPr>
        </p:nvSpPr>
        <p:spPr>
          <a:xfrm flipH="1">
            <a:off x="4172388" y="1629883"/>
            <a:ext cx="3193500" cy="548700"/>
          </a:xfrm>
          <a:prstGeom prst="rect">
            <a:avLst/>
          </a:prstGeom>
          <a:noFill/>
        </p:spPr>
        <p:txBody>
          <a:bodyPr spcFirstLastPara="1" wrap="square" lIns="91425" tIns="91425" rIns="91425" bIns="91425" anchor="ctr" anchorCtr="0">
            <a:noAutofit/>
          </a:bodyPr>
          <a:lstStyle>
            <a:lvl1pPr lvl="0" algn="r" rtl="0">
              <a:lnSpc>
                <a:spcPct val="100000"/>
              </a:lnSpc>
              <a:spcBef>
                <a:spcPts val="0"/>
              </a:spcBef>
              <a:spcAft>
                <a:spcPts val="0"/>
              </a:spcAft>
              <a:buSzPts val="2800"/>
              <a:buNone/>
              <a:defRPr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360" name="Google Shape;360;p24"/>
          <p:cNvSpPr txBox="1">
            <a:spLocks noGrp="1"/>
          </p:cNvSpPr>
          <p:nvPr>
            <p:ph type="subTitle" idx="3"/>
          </p:nvPr>
        </p:nvSpPr>
        <p:spPr>
          <a:xfrm flipH="1">
            <a:off x="4172388" y="2458023"/>
            <a:ext cx="3193500" cy="365700"/>
          </a:xfrm>
          <a:prstGeom prst="rect">
            <a:avLst/>
          </a:prstGeom>
          <a:noFill/>
        </p:spPr>
        <p:txBody>
          <a:bodyPr spcFirstLastPara="1" wrap="square" lIns="91425" tIns="91425" rIns="91425" bIns="91425" anchor="ctr" anchorCtr="0">
            <a:noAutofit/>
          </a:bodyPr>
          <a:lstStyle>
            <a:lvl1pPr lvl="0" algn="r" rtl="0">
              <a:lnSpc>
                <a:spcPct val="100000"/>
              </a:lnSpc>
              <a:spcBef>
                <a:spcPts val="0"/>
              </a:spcBef>
              <a:spcAft>
                <a:spcPts val="0"/>
              </a:spcAft>
              <a:buSzPts val="2500"/>
              <a:buFont typeface="Titillium Web"/>
              <a:buNone/>
              <a:defRPr sz="2200">
                <a:latin typeface="Mulish SemiBold"/>
                <a:ea typeface="Mulish SemiBold"/>
                <a:cs typeface="Mulish SemiBold"/>
                <a:sym typeface="Mulish SemiBold"/>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361" name="Google Shape;361;p24"/>
          <p:cNvSpPr txBox="1">
            <a:spLocks noGrp="1"/>
          </p:cNvSpPr>
          <p:nvPr>
            <p:ph type="subTitle" idx="4"/>
          </p:nvPr>
        </p:nvSpPr>
        <p:spPr>
          <a:xfrm flipH="1">
            <a:off x="4172388" y="2824737"/>
            <a:ext cx="3193500" cy="548700"/>
          </a:xfrm>
          <a:prstGeom prst="rect">
            <a:avLst/>
          </a:prstGeom>
          <a:noFill/>
        </p:spPr>
        <p:txBody>
          <a:bodyPr spcFirstLastPara="1" wrap="square" lIns="91425" tIns="91425" rIns="91425" bIns="91425" anchor="ctr" anchorCtr="0">
            <a:noAutofit/>
          </a:bodyPr>
          <a:lstStyle>
            <a:lvl1pPr lvl="0" algn="r" rtl="0">
              <a:lnSpc>
                <a:spcPct val="100000"/>
              </a:lnSpc>
              <a:spcBef>
                <a:spcPts val="0"/>
              </a:spcBef>
              <a:spcAft>
                <a:spcPts val="0"/>
              </a:spcAft>
              <a:buSzPts val="2800"/>
              <a:buNone/>
              <a:defRPr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362" name="Google Shape;362;p24"/>
          <p:cNvSpPr txBox="1">
            <a:spLocks noGrp="1"/>
          </p:cNvSpPr>
          <p:nvPr>
            <p:ph type="subTitle" idx="5"/>
          </p:nvPr>
        </p:nvSpPr>
        <p:spPr>
          <a:xfrm flipH="1">
            <a:off x="4172388" y="3652568"/>
            <a:ext cx="3193500" cy="365700"/>
          </a:xfrm>
          <a:prstGeom prst="rect">
            <a:avLst/>
          </a:prstGeom>
          <a:noFill/>
        </p:spPr>
        <p:txBody>
          <a:bodyPr spcFirstLastPara="1" wrap="square" lIns="91425" tIns="91425" rIns="91425" bIns="91425" anchor="ctr" anchorCtr="0">
            <a:noAutofit/>
          </a:bodyPr>
          <a:lstStyle>
            <a:lvl1pPr lvl="0" algn="r" rtl="0">
              <a:lnSpc>
                <a:spcPct val="100000"/>
              </a:lnSpc>
              <a:spcBef>
                <a:spcPts val="0"/>
              </a:spcBef>
              <a:spcAft>
                <a:spcPts val="0"/>
              </a:spcAft>
              <a:buSzPts val="2500"/>
              <a:buFont typeface="Titillium Web"/>
              <a:buNone/>
              <a:defRPr sz="2200">
                <a:latin typeface="Mulish SemiBold"/>
                <a:ea typeface="Mulish SemiBold"/>
                <a:cs typeface="Mulish SemiBold"/>
                <a:sym typeface="Mulish SemiBold"/>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363" name="Google Shape;363;p24"/>
          <p:cNvSpPr txBox="1">
            <a:spLocks noGrp="1"/>
          </p:cNvSpPr>
          <p:nvPr>
            <p:ph type="subTitle" idx="6"/>
          </p:nvPr>
        </p:nvSpPr>
        <p:spPr>
          <a:xfrm flipH="1">
            <a:off x="4172388" y="4019282"/>
            <a:ext cx="3193500" cy="548700"/>
          </a:xfrm>
          <a:prstGeom prst="rect">
            <a:avLst/>
          </a:prstGeom>
          <a:noFill/>
        </p:spPr>
        <p:txBody>
          <a:bodyPr spcFirstLastPara="1" wrap="square" lIns="91425" tIns="91425" rIns="91425" bIns="91425" anchor="ctr" anchorCtr="0">
            <a:noAutofit/>
          </a:bodyPr>
          <a:lstStyle>
            <a:lvl1pPr lvl="0" algn="r" rtl="0">
              <a:lnSpc>
                <a:spcPct val="100000"/>
              </a:lnSpc>
              <a:spcBef>
                <a:spcPts val="0"/>
              </a:spcBef>
              <a:spcAft>
                <a:spcPts val="0"/>
              </a:spcAft>
              <a:buSzPts val="2800"/>
              <a:buNone/>
              <a:defRPr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364" name="Google Shape;364;p24"/>
          <p:cNvSpPr/>
          <p:nvPr/>
        </p:nvSpPr>
        <p:spPr>
          <a:xfrm rot="-5400000" flipH="1">
            <a:off x="-2964725" y="-2300902"/>
            <a:ext cx="4729195" cy="3863612"/>
          </a:xfrm>
          <a:custGeom>
            <a:avLst/>
            <a:gdLst/>
            <a:ahLst/>
            <a:cxnLst/>
            <a:rect l="l" t="t" r="r" b="b"/>
            <a:pathLst>
              <a:path w="102803" h="83987" extrusionOk="0">
                <a:moveTo>
                  <a:pt x="66378" y="3548"/>
                </a:moveTo>
                <a:lnTo>
                  <a:pt x="66604" y="3567"/>
                </a:lnTo>
                <a:lnTo>
                  <a:pt x="66831" y="3605"/>
                </a:lnTo>
                <a:lnTo>
                  <a:pt x="67057" y="3661"/>
                </a:lnTo>
                <a:lnTo>
                  <a:pt x="67265" y="3737"/>
                </a:lnTo>
                <a:lnTo>
                  <a:pt x="67453" y="3831"/>
                </a:lnTo>
                <a:lnTo>
                  <a:pt x="67642" y="3945"/>
                </a:lnTo>
                <a:lnTo>
                  <a:pt x="67831" y="4077"/>
                </a:lnTo>
                <a:lnTo>
                  <a:pt x="67982" y="4209"/>
                </a:lnTo>
                <a:lnTo>
                  <a:pt x="68133" y="4379"/>
                </a:lnTo>
                <a:lnTo>
                  <a:pt x="68265" y="4548"/>
                </a:lnTo>
                <a:lnTo>
                  <a:pt x="68378" y="4737"/>
                </a:lnTo>
                <a:lnTo>
                  <a:pt x="68473" y="4945"/>
                </a:lnTo>
                <a:lnTo>
                  <a:pt x="68548" y="5152"/>
                </a:lnTo>
                <a:lnTo>
                  <a:pt x="68605" y="5360"/>
                </a:lnTo>
                <a:lnTo>
                  <a:pt x="68642" y="5586"/>
                </a:lnTo>
                <a:lnTo>
                  <a:pt x="68642" y="5813"/>
                </a:lnTo>
                <a:lnTo>
                  <a:pt x="68642" y="6058"/>
                </a:lnTo>
                <a:lnTo>
                  <a:pt x="68605" y="6285"/>
                </a:lnTo>
                <a:lnTo>
                  <a:pt x="68548" y="6492"/>
                </a:lnTo>
                <a:lnTo>
                  <a:pt x="68473" y="6700"/>
                </a:lnTo>
                <a:lnTo>
                  <a:pt x="68378" y="6908"/>
                </a:lnTo>
                <a:lnTo>
                  <a:pt x="68265" y="7096"/>
                </a:lnTo>
                <a:lnTo>
                  <a:pt x="68133" y="7266"/>
                </a:lnTo>
                <a:lnTo>
                  <a:pt x="67982" y="7417"/>
                </a:lnTo>
                <a:lnTo>
                  <a:pt x="67831" y="7568"/>
                </a:lnTo>
                <a:lnTo>
                  <a:pt x="67642" y="7700"/>
                </a:lnTo>
                <a:lnTo>
                  <a:pt x="67453" y="7814"/>
                </a:lnTo>
                <a:lnTo>
                  <a:pt x="67265" y="7908"/>
                </a:lnTo>
                <a:lnTo>
                  <a:pt x="67057" y="7983"/>
                </a:lnTo>
                <a:lnTo>
                  <a:pt x="66831" y="8040"/>
                </a:lnTo>
                <a:lnTo>
                  <a:pt x="66604" y="8078"/>
                </a:lnTo>
                <a:lnTo>
                  <a:pt x="66378" y="8097"/>
                </a:lnTo>
                <a:lnTo>
                  <a:pt x="66151" y="8078"/>
                </a:lnTo>
                <a:lnTo>
                  <a:pt x="65925" y="8040"/>
                </a:lnTo>
                <a:lnTo>
                  <a:pt x="65698" y="7983"/>
                </a:lnTo>
                <a:lnTo>
                  <a:pt x="65491" y="7908"/>
                </a:lnTo>
                <a:lnTo>
                  <a:pt x="65302" y="7814"/>
                </a:lnTo>
                <a:lnTo>
                  <a:pt x="65113" y="7700"/>
                </a:lnTo>
                <a:lnTo>
                  <a:pt x="64943" y="7568"/>
                </a:lnTo>
                <a:lnTo>
                  <a:pt x="64773" y="7417"/>
                </a:lnTo>
                <a:lnTo>
                  <a:pt x="64622" y="7266"/>
                </a:lnTo>
                <a:lnTo>
                  <a:pt x="64490" y="7096"/>
                </a:lnTo>
                <a:lnTo>
                  <a:pt x="64377" y="6908"/>
                </a:lnTo>
                <a:lnTo>
                  <a:pt x="64283" y="6700"/>
                </a:lnTo>
                <a:lnTo>
                  <a:pt x="64207" y="6492"/>
                </a:lnTo>
                <a:lnTo>
                  <a:pt x="64151" y="6285"/>
                </a:lnTo>
                <a:lnTo>
                  <a:pt x="64132" y="6058"/>
                </a:lnTo>
                <a:lnTo>
                  <a:pt x="64113" y="5813"/>
                </a:lnTo>
                <a:lnTo>
                  <a:pt x="64132" y="5586"/>
                </a:lnTo>
                <a:lnTo>
                  <a:pt x="64151" y="5360"/>
                </a:lnTo>
                <a:lnTo>
                  <a:pt x="64207" y="5152"/>
                </a:lnTo>
                <a:lnTo>
                  <a:pt x="64283" y="4945"/>
                </a:lnTo>
                <a:lnTo>
                  <a:pt x="64377" y="4737"/>
                </a:lnTo>
                <a:lnTo>
                  <a:pt x="64490" y="4548"/>
                </a:lnTo>
                <a:lnTo>
                  <a:pt x="64622" y="4379"/>
                </a:lnTo>
                <a:lnTo>
                  <a:pt x="64773" y="4209"/>
                </a:lnTo>
                <a:lnTo>
                  <a:pt x="64943" y="4077"/>
                </a:lnTo>
                <a:lnTo>
                  <a:pt x="65113" y="3945"/>
                </a:lnTo>
                <a:lnTo>
                  <a:pt x="65302" y="3831"/>
                </a:lnTo>
                <a:lnTo>
                  <a:pt x="65491" y="3737"/>
                </a:lnTo>
                <a:lnTo>
                  <a:pt x="65698" y="3661"/>
                </a:lnTo>
                <a:lnTo>
                  <a:pt x="65925" y="3605"/>
                </a:lnTo>
                <a:lnTo>
                  <a:pt x="66151" y="3567"/>
                </a:lnTo>
                <a:lnTo>
                  <a:pt x="66378" y="3548"/>
                </a:lnTo>
                <a:close/>
                <a:moveTo>
                  <a:pt x="17251" y="6757"/>
                </a:moveTo>
                <a:lnTo>
                  <a:pt x="17402" y="6776"/>
                </a:lnTo>
                <a:lnTo>
                  <a:pt x="17553" y="6794"/>
                </a:lnTo>
                <a:lnTo>
                  <a:pt x="17685" y="6832"/>
                </a:lnTo>
                <a:lnTo>
                  <a:pt x="17817" y="6870"/>
                </a:lnTo>
                <a:lnTo>
                  <a:pt x="17949" y="6945"/>
                </a:lnTo>
                <a:lnTo>
                  <a:pt x="18081" y="7021"/>
                </a:lnTo>
                <a:lnTo>
                  <a:pt x="18194" y="7096"/>
                </a:lnTo>
                <a:lnTo>
                  <a:pt x="18289" y="7191"/>
                </a:lnTo>
                <a:lnTo>
                  <a:pt x="18383" y="7304"/>
                </a:lnTo>
                <a:lnTo>
                  <a:pt x="18477" y="7417"/>
                </a:lnTo>
                <a:lnTo>
                  <a:pt x="18553" y="7530"/>
                </a:lnTo>
                <a:lnTo>
                  <a:pt x="18609" y="7663"/>
                </a:lnTo>
                <a:lnTo>
                  <a:pt x="18666" y="7795"/>
                </a:lnTo>
                <a:lnTo>
                  <a:pt x="18704" y="7946"/>
                </a:lnTo>
                <a:lnTo>
                  <a:pt x="18723" y="8097"/>
                </a:lnTo>
                <a:lnTo>
                  <a:pt x="18723" y="8248"/>
                </a:lnTo>
                <a:lnTo>
                  <a:pt x="18723" y="8399"/>
                </a:lnTo>
                <a:lnTo>
                  <a:pt x="18704" y="8531"/>
                </a:lnTo>
                <a:lnTo>
                  <a:pt x="18666" y="8682"/>
                </a:lnTo>
                <a:lnTo>
                  <a:pt x="18609" y="8814"/>
                </a:lnTo>
                <a:lnTo>
                  <a:pt x="18553" y="8946"/>
                </a:lnTo>
                <a:lnTo>
                  <a:pt x="18477" y="9059"/>
                </a:lnTo>
                <a:lnTo>
                  <a:pt x="18383" y="9172"/>
                </a:lnTo>
                <a:lnTo>
                  <a:pt x="18289" y="9286"/>
                </a:lnTo>
                <a:lnTo>
                  <a:pt x="18194" y="9380"/>
                </a:lnTo>
                <a:lnTo>
                  <a:pt x="18081" y="9474"/>
                </a:lnTo>
                <a:lnTo>
                  <a:pt x="17949" y="9531"/>
                </a:lnTo>
                <a:lnTo>
                  <a:pt x="17817" y="9606"/>
                </a:lnTo>
                <a:lnTo>
                  <a:pt x="17685" y="9644"/>
                </a:lnTo>
                <a:lnTo>
                  <a:pt x="17553" y="9682"/>
                </a:lnTo>
                <a:lnTo>
                  <a:pt x="17402" y="9701"/>
                </a:lnTo>
                <a:lnTo>
                  <a:pt x="17251" y="9720"/>
                </a:lnTo>
                <a:lnTo>
                  <a:pt x="17100" y="9701"/>
                </a:lnTo>
                <a:lnTo>
                  <a:pt x="16949" y="9682"/>
                </a:lnTo>
                <a:lnTo>
                  <a:pt x="16817" y="9644"/>
                </a:lnTo>
                <a:lnTo>
                  <a:pt x="16666" y="9606"/>
                </a:lnTo>
                <a:lnTo>
                  <a:pt x="16552" y="9531"/>
                </a:lnTo>
                <a:lnTo>
                  <a:pt x="16420" y="9474"/>
                </a:lnTo>
                <a:lnTo>
                  <a:pt x="16307" y="9380"/>
                </a:lnTo>
                <a:lnTo>
                  <a:pt x="16213" y="9286"/>
                </a:lnTo>
                <a:lnTo>
                  <a:pt x="16099" y="9172"/>
                </a:lnTo>
                <a:lnTo>
                  <a:pt x="16024" y="9059"/>
                </a:lnTo>
                <a:lnTo>
                  <a:pt x="15948" y="8946"/>
                </a:lnTo>
                <a:lnTo>
                  <a:pt x="15892" y="8814"/>
                </a:lnTo>
                <a:lnTo>
                  <a:pt x="15835" y="8682"/>
                </a:lnTo>
                <a:lnTo>
                  <a:pt x="15797" y="8531"/>
                </a:lnTo>
                <a:lnTo>
                  <a:pt x="15778" y="8399"/>
                </a:lnTo>
                <a:lnTo>
                  <a:pt x="15778" y="8248"/>
                </a:lnTo>
                <a:lnTo>
                  <a:pt x="15778" y="8097"/>
                </a:lnTo>
                <a:lnTo>
                  <a:pt x="15797" y="7946"/>
                </a:lnTo>
                <a:lnTo>
                  <a:pt x="15835" y="7795"/>
                </a:lnTo>
                <a:lnTo>
                  <a:pt x="15892" y="7663"/>
                </a:lnTo>
                <a:lnTo>
                  <a:pt x="15948" y="7530"/>
                </a:lnTo>
                <a:lnTo>
                  <a:pt x="16024" y="7417"/>
                </a:lnTo>
                <a:lnTo>
                  <a:pt x="16099" y="7304"/>
                </a:lnTo>
                <a:lnTo>
                  <a:pt x="16213" y="7191"/>
                </a:lnTo>
                <a:lnTo>
                  <a:pt x="16307" y="7096"/>
                </a:lnTo>
                <a:lnTo>
                  <a:pt x="16420" y="7021"/>
                </a:lnTo>
                <a:lnTo>
                  <a:pt x="16552" y="6945"/>
                </a:lnTo>
                <a:lnTo>
                  <a:pt x="16666" y="6870"/>
                </a:lnTo>
                <a:lnTo>
                  <a:pt x="16817" y="6832"/>
                </a:lnTo>
                <a:lnTo>
                  <a:pt x="16949" y="6794"/>
                </a:lnTo>
                <a:lnTo>
                  <a:pt x="17100" y="6776"/>
                </a:lnTo>
                <a:lnTo>
                  <a:pt x="17251" y="6757"/>
                </a:lnTo>
                <a:close/>
                <a:moveTo>
                  <a:pt x="87119" y="58281"/>
                </a:moveTo>
                <a:lnTo>
                  <a:pt x="87365" y="58300"/>
                </a:lnTo>
                <a:lnTo>
                  <a:pt x="87591" y="58337"/>
                </a:lnTo>
                <a:lnTo>
                  <a:pt x="87799" y="58375"/>
                </a:lnTo>
                <a:lnTo>
                  <a:pt x="88006" y="58469"/>
                </a:lnTo>
                <a:lnTo>
                  <a:pt x="88214" y="58564"/>
                </a:lnTo>
                <a:lnTo>
                  <a:pt x="88403" y="58677"/>
                </a:lnTo>
                <a:lnTo>
                  <a:pt x="88573" y="58809"/>
                </a:lnTo>
                <a:lnTo>
                  <a:pt x="88724" y="58941"/>
                </a:lnTo>
                <a:lnTo>
                  <a:pt x="88875" y="59111"/>
                </a:lnTo>
                <a:lnTo>
                  <a:pt x="89007" y="59281"/>
                </a:lnTo>
                <a:lnTo>
                  <a:pt x="89120" y="59470"/>
                </a:lnTo>
                <a:lnTo>
                  <a:pt x="89214" y="59658"/>
                </a:lnTo>
                <a:lnTo>
                  <a:pt x="89290" y="59885"/>
                </a:lnTo>
                <a:lnTo>
                  <a:pt x="89346" y="60093"/>
                </a:lnTo>
                <a:lnTo>
                  <a:pt x="89384" y="60319"/>
                </a:lnTo>
                <a:lnTo>
                  <a:pt x="89403" y="60545"/>
                </a:lnTo>
                <a:lnTo>
                  <a:pt x="89384" y="60791"/>
                </a:lnTo>
                <a:lnTo>
                  <a:pt x="89346" y="61017"/>
                </a:lnTo>
                <a:lnTo>
                  <a:pt x="89290" y="61225"/>
                </a:lnTo>
                <a:lnTo>
                  <a:pt x="89214" y="61433"/>
                </a:lnTo>
                <a:lnTo>
                  <a:pt x="89120" y="61640"/>
                </a:lnTo>
                <a:lnTo>
                  <a:pt x="89007" y="61829"/>
                </a:lnTo>
                <a:lnTo>
                  <a:pt x="88875" y="61999"/>
                </a:lnTo>
                <a:lnTo>
                  <a:pt x="88724" y="62150"/>
                </a:lnTo>
                <a:lnTo>
                  <a:pt x="88573" y="62301"/>
                </a:lnTo>
                <a:lnTo>
                  <a:pt x="88403" y="62433"/>
                </a:lnTo>
                <a:lnTo>
                  <a:pt x="88214" y="62546"/>
                </a:lnTo>
                <a:lnTo>
                  <a:pt x="88006" y="62640"/>
                </a:lnTo>
                <a:lnTo>
                  <a:pt x="87799" y="62716"/>
                </a:lnTo>
                <a:lnTo>
                  <a:pt x="87591" y="62773"/>
                </a:lnTo>
                <a:lnTo>
                  <a:pt x="87365" y="62810"/>
                </a:lnTo>
                <a:lnTo>
                  <a:pt x="87119" y="62829"/>
                </a:lnTo>
                <a:lnTo>
                  <a:pt x="86893" y="62810"/>
                </a:lnTo>
                <a:lnTo>
                  <a:pt x="86666" y="62773"/>
                </a:lnTo>
                <a:lnTo>
                  <a:pt x="86459" y="62716"/>
                </a:lnTo>
                <a:lnTo>
                  <a:pt x="86251" y="62640"/>
                </a:lnTo>
                <a:lnTo>
                  <a:pt x="86044" y="62546"/>
                </a:lnTo>
                <a:lnTo>
                  <a:pt x="85855" y="62433"/>
                </a:lnTo>
                <a:lnTo>
                  <a:pt x="85685" y="62301"/>
                </a:lnTo>
                <a:lnTo>
                  <a:pt x="85515" y="62150"/>
                </a:lnTo>
                <a:lnTo>
                  <a:pt x="85383" y="61999"/>
                </a:lnTo>
                <a:lnTo>
                  <a:pt x="85251" y="61829"/>
                </a:lnTo>
                <a:lnTo>
                  <a:pt x="85138" y="61640"/>
                </a:lnTo>
                <a:lnTo>
                  <a:pt x="85043" y="61433"/>
                </a:lnTo>
                <a:lnTo>
                  <a:pt x="84968" y="61225"/>
                </a:lnTo>
                <a:lnTo>
                  <a:pt x="84911" y="61017"/>
                </a:lnTo>
                <a:lnTo>
                  <a:pt x="84873" y="60791"/>
                </a:lnTo>
                <a:lnTo>
                  <a:pt x="84855" y="60545"/>
                </a:lnTo>
                <a:lnTo>
                  <a:pt x="84873" y="60319"/>
                </a:lnTo>
                <a:lnTo>
                  <a:pt x="84911" y="60093"/>
                </a:lnTo>
                <a:lnTo>
                  <a:pt x="84968" y="59885"/>
                </a:lnTo>
                <a:lnTo>
                  <a:pt x="85043" y="59658"/>
                </a:lnTo>
                <a:lnTo>
                  <a:pt x="85138" y="59470"/>
                </a:lnTo>
                <a:lnTo>
                  <a:pt x="85251" y="59281"/>
                </a:lnTo>
                <a:lnTo>
                  <a:pt x="85383" y="59111"/>
                </a:lnTo>
                <a:lnTo>
                  <a:pt x="85515" y="58941"/>
                </a:lnTo>
                <a:lnTo>
                  <a:pt x="85685" y="58809"/>
                </a:lnTo>
                <a:lnTo>
                  <a:pt x="85855" y="58677"/>
                </a:lnTo>
                <a:lnTo>
                  <a:pt x="86044" y="58564"/>
                </a:lnTo>
                <a:lnTo>
                  <a:pt x="86251" y="58469"/>
                </a:lnTo>
                <a:lnTo>
                  <a:pt x="86459" y="58375"/>
                </a:lnTo>
                <a:lnTo>
                  <a:pt x="86666" y="58337"/>
                </a:lnTo>
                <a:lnTo>
                  <a:pt x="86893" y="58300"/>
                </a:lnTo>
                <a:lnTo>
                  <a:pt x="87119" y="58281"/>
                </a:lnTo>
                <a:close/>
                <a:moveTo>
                  <a:pt x="29065" y="66755"/>
                </a:moveTo>
                <a:lnTo>
                  <a:pt x="29197" y="66774"/>
                </a:lnTo>
                <a:lnTo>
                  <a:pt x="29329" y="66793"/>
                </a:lnTo>
                <a:lnTo>
                  <a:pt x="29443" y="66811"/>
                </a:lnTo>
                <a:lnTo>
                  <a:pt x="29556" y="66849"/>
                </a:lnTo>
                <a:lnTo>
                  <a:pt x="29669" y="66906"/>
                </a:lnTo>
                <a:lnTo>
                  <a:pt x="29764" y="66981"/>
                </a:lnTo>
                <a:lnTo>
                  <a:pt x="29858" y="67038"/>
                </a:lnTo>
                <a:lnTo>
                  <a:pt x="29952" y="67132"/>
                </a:lnTo>
                <a:lnTo>
                  <a:pt x="30028" y="67208"/>
                </a:lnTo>
                <a:lnTo>
                  <a:pt x="30103" y="67302"/>
                </a:lnTo>
                <a:lnTo>
                  <a:pt x="30160" y="67415"/>
                </a:lnTo>
                <a:lnTo>
                  <a:pt x="30217" y="67529"/>
                </a:lnTo>
                <a:lnTo>
                  <a:pt x="30254" y="67642"/>
                </a:lnTo>
                <a:lnTo>
                  <a:pt x="30292" y="67755"/>
                </a:lnTo>
                <a:lnTo>
                  <a:pt x="30311" y="67868"/>
                </a:lnTo>
                <a:lnTo>
                  <a:pt x="30311" y="68000"/>
                </a:lnTo>
                <a:lnTo>
                  <a:pt x="30311" y="68133"/>
                </a:lnTo>
                <a:lnTo>
                  <a:pt x="30292" y="68246"/>
                </a:lnTo>
                <a:lnTo>
                  <a:pt x="30254" y="68378"/>
                </a:lnTo>
                <a:lnTo>
                  <a:pt x="30217" y="68491"/>
                </a:lnTo>
                <a:lnTo>
                  <a:pt x="30160" y="68604"/>
                </a:lnTo>
                <a:lnTo>
                  <a:pt x="30103" y="68699"/>
                </a:lnTo>
                <a:lnTo>
                  <a:pt x="30028" y="68793"/>
                </a:lnTo>
                <a:lnTo>
                  <a:pt x="29952" y="68887"/>
                </a:lnTo>
                <a:lnTo>
                  <a:pt x="29858" y="68963"/>
                </a:lnTo>
                <a:lnTo>
                  <a:pt x="29764" y="69038"/>
                </a:lnTo>
                <a:lnTo>
                  <a:pt x="29669" y="69095"/>
                </a:lnTo>
                <a:lnTo>
                  <a:pt x="29556" y="69152"/>
                </a:lnTo>
                <a:lnTo>
                  <a:pt x="29443" y="69189"/>
                </a:lnTo>
                <a:lnTo>
                  <a:pt x="29329" y="69227"/>
                </a:lnTo>
                <a:lnTo>
                  <a:pt x="29197" y="69246"/>
                </a:lnTo>
                <a:lnTo>
                  <a:pt x="28952" y="69246"/>
                </a:lnTo>
                <a:lnTo>
                  <a:pt x="28820" y="69227"/>
                </a:lnTo>
                <a:lnTo>
                  <a:pt x="28707" y="69189"/>
                </a:lnTo>
                <a:lnTo>
                  <a:pt x="28593" y="69152"/>
                </a:lnTo>
                <a:lnTo>
                  <a:pt x="28480" y="69095"/>
                </a:lnTo>
                <a:lnTo>
                  <a:pt x="28367" y="69038"/>
                </a:lnTo>
                <a:lnTo>
                  <a:pt x="28273" y="68963"/>
                </a:lnTo>
                <a:lnTo>
                  <a:pt x="28197" y="68887"/>
                </a:lnTo>
                <a:lnTo>
                  <a:pt x="28103" y="68793"/>
                </a:lnTo>
                <a:lnTo>
                  <a:pt x="28046" y="68699"/>
                </a:lnTo>
                <a:lnTo>
                  <a:pt x="27971" y="68604"/>
                </a:lnTo>
                <a:lnTo>
                  <a:pt x="27933" y="68491"/>
                </a:lnTo>
                <a:lnTo>
                  <a:pt x="27876" y="68378"/>
                </a:lnTo>
                <a:lnTo>
                  <a:pt x="27857" y="68246"/>
                </a:lnTo>
                <a:lnTo>
                  <a:pt x="27838" y="68133"/>
                </a:lnTo>
                <a:lnTo>
                  <a:pt x="27820" y="68000"/>
                </a:lnTo>
                <a:lnTo>
                  <a:pt x="27838" y="67868"/>
                </a:lnTo>
                <a:lnTo>
                  <a:pt x="27857" y="67755"/>
                </a:lnTo>
                <a:lnTo>
                  <a:pt x="27876" y="67642"/>
                </a:lnTo>
                <a:lnTo>
                  <a:pt x="27933" y="67529"/>
                </a:lnTo>
                <a:lnTo>
                  <a:pt x="27971" y="67415"/>
                </a:lnTo>
                <a:lnTo>
                  <a:pt x="28046" y="67302"/>
                </a:lnTo>
                <a:lnTo>
                  <a:pt x="28103" y="67208"/>
                </a:lnTo>
                <a:lnTo>
                  <a:pt x="28197" y="67132"/>
                </a:lnTo>
                <a:lnTo>
                  <a:pt x="28273" y="67038"/>
                </a:lnTo>
                <a:lnTo>
                  <a:pt x="28367" y="66981"/>
                </a:lnTo>
                <a:lnTo>
                  <a:pt x="28480" y="66906"/>
                </a:lnTo>
                <a:lnTo>
                  <a:pt x="28593" y="66849"/>
                </a:lnTo>
                <a:lnTo>
                  <a:pt x="28707" y="66811"/>
                </a:lnTo>
                <a:lnTo>
                  <a:pt x="28820" y="66793"/>
                </a:lnTo>
                <a:lnTo>
                  <a:pt x="28952" y="66774"/>
                </a:lnTo>
                <a:lnTo>
                  <a:pt x="29065" y="66755"/>
                </a:lnTo>
                <a:close/>
                <a:moveTo>
                  <a:pt x="34104" y="71851"/>
                </a:moveTo>
                <a:lnTo>
                  <a:pt x="34501" y="71869"/>
                </a:lnTo>
                <a:lnTo>
                  <a:pt x="34859" y="71926"/>
                </a:lnTo>
                <a:lnTo>
                  <a:pt x="35218" y="72020"/>
                </a:lnTo>
                <a:lnTo>
                  <a:pt x="35577" y="72134"/>
                </a:lnTo>
                <a:lnTo>
                  <a:pt x="35897" y="72304"/>
                </a:lnTo>
                <a:lnTo>
                  <a:pt x="36199" y="72492"/>
                </a:lnTo>
                <a:lnTo>
                  <a:pt x="36501" y="72700"/>
                </a:lnTo>
                <a:lnTo>
                  <a:pt x="36766" y="72945"/>
                </a:lnTo>
                <a:lnTo>
                  <a:pt x="36992" y="73209"/>
                </a:lnTo>
                <a:lnTo>
                  <a:pt x="37218" y="73493"/>
                </a:lnTo>
                <a:lnTo>
                  <a:pt x="37407" y="73795"/>
                </a:lnTo>
                <a:lnTo>
                  <a:pt x="37558" y="74134"/>
                </a:lnTo>
                <a:lnTo>
                  <a:pt x="37690" y="74474"/>
                </a:lnTo>
                <a:lnTo>
                  <a:pt x="37785" y="74833"/>
                </a:lnTo>
                <a:lnTo>
                  <a:pt x="37841" y="75210"/>
                </a:lnTo>
                <a:lnTo>
                  <a:pt x="37860" y="75587"/>
                </a:lnTo>
                <a:lnTo>
                  <a:pt x="37841" y="75965"/>
                </a:lnTo>
                <a:lnTo>
                  <a:pt x="37785" y="76342"/>
                </a:lnTo>
                <a:lnTo>
                  <a:pt x="37690" y="76701"/>
                </a:lnTo>
                <a:lnTo>
                  <a:pt x="37558" y="77041"/>
                </a:lnTo>
                <a:lnTo>
                  <a:pt x="37407" y="77380"/>
                </a:lnTo>
                <a:lnTo>
                  <a:pt x="37218" y="77682"/>
                </a:lnTo>
                <a:lnTo>
                  <a:pt x="36992" y="77966"/>
                </a:lnTo>
                <a:lnTo>
                  <a:pt x="36766" y="78230"/>
                </a:lnTo>
                <a:lnTo>
                  <a:pt x="36501" y="78475"/>
                </a:lnTo>
                <a:lnTo>
                  <a:pt x="36199" y="78702"/>
                </a:lnTo>
                <a:lnTo>
                  <a:pt x="35897" y="78890"/>
                </a:lnTo>
                <a:lnTo>
                  <a:pt x="35577" y="79041"/>
                </a:lnTo>
                <a:lnTo>
                  <a:pt x="35218" y="79173"/>
                </a:lnTo>
                <a:lnTo>
                  <a:pt x="34859" y="79249"/>
                </a:lnTo>
                <a:lnTo>
                  <a:pt x="34501" y="79306"/>
                </a:lnTo>
                <a:lnTo>
                  <a:pt x="34104" y="79324"/>
                </a:lnTo>
                <a:lnTo>
                  <a:pt x="33727" y="79306"/>
                </a:lnTo>
                <a:lnTo>
                  <a:pt x="33349" y="79249"/>
                </a:lnTo>
                <a:lnTo>
                  <a:pt x="32991" y="79173"/>
                </a:lnTo>
                <a:lnTo>
                  <a:pt x="32651" y="79041"/>
                </a:lnTo>
                <a:lnTo>
                  <a:pt x="32330" y="78890"/>
                </a:lnTo>
                <a:lnTo>
                  <a:pt x="32009" y="78702"/>
                </a:lnTo>
                <a:lnTo>
                  <a:pt x="31726" y="78475"/>
                </a:lnTo>
                <a:lnTo>
                  <a:pt x="31462" y="78230"/>
                </a:lnTo>
                <a:lnTo>
                  <a:pt x="31217" y="77966"/>
                </a:lnTo>
                <a:lnTo>
                  <a:pt x="31009" y="77682"/>
                </a:lnTo>
                <a:lnTo>
                  <a:pt x="30820" y="77380"/>
                </a:lnTo>
                <a:lnTo>
                  <a:pt x="30669" y="77041"/>
                </a:lnTo>
                <a:lnTo>
                  <a:pt x="30537" y="76701"/>
                </a:lnTo>
                <a:lnTo>
                  <a:pt x="30443" y="76342"/>
                </a:lnTo>
                <a:lnTo>
                  <a:pt x="30386" y="75965"/>
                </a:lnTo>
                <a:lnTo>
                  <a:pt x="30368" y="75587"/>
                </a:lnTo>
                <a:lnTo>
                  <a:pt x="30386" y="75210"/>
                </a:lnTo>
                <a:lnTo>
                  <a:pt x="30443" y="74833"/>
                </a:lnTo>
                <a:lnTo>
                  <a:pt x="30537" y="74474"/>
                </a:lnTo>
                <a:lnTo>
                  <a:pt x="30669" y="74134"/>
                </a:lnTo>
                <a:lnTo>
                  <a:pt x="30820" y="73795"/>
                </a:lnTo>
                <a:lnTo>
                  <a:pt x="31009" y="73493"/>
                </a:lnTo>
                <a:lnTo>
                  <a:pt x="31217" y="73209"/>
                </a:lnTo>
                <a:lnTo>
                  <a:pt x="31462" y="72945"/>
                </a:lnTo>
                <a:lnTo>
                  <a:pt x="31726" y="72700"/>
                </a:lnTo>
                <a:lnTo>
                  <a:pt x="32009" y="72492"/>
                </a:lnTo>
                <a:lnTo>
                  <a:pt x="32330" y="72304"/>
                </a:lnTo>
                <a:lnTo>
                  <a:pt x="32651" y="72134"/>
                </a:lnTo>
                <a:lnTo>
                  <a:pt x="32991" y="72020"/>
                </a:lnTo>
                <a:lnTo>
                  <a:pt x="33349" y="71926"/>
                </a:lnTo>
                <a:lnTo>
                  <a:pt x="33727" y="71869"/>
                </a:lnTo>
                <a:lnTo>
                  <a:pt x="34104" y="71851"/>
                </a:lnTo>
                <a:close/>
                <a:moveTo>
                  <a:pt x="55450" y="0"/>
                </a:moveTo>
                <a:lnTo>
                  <a:pt x="54582" y="38"/>
                </a:lnTo>
                <a:lnTo>
                  <a:pt x="53751" y="94"/>
                </a:lnTo>
                <a:lnTo>
                  <a:pt x="52902" y="170"/>
                </a:lnTo>
                <a:lnTo>
                  <a:pt x="52072" y="264"/>
                </a:lnTo>
                <a:lnTo>
                  <a:pt x="51241" y="377"/>
                </a:lnTo>
                <a:lnTo>
                  <a:pt x="50430" y="528"/>
                </a:lnTo>
                <a:lnTo>
                  <a:pt x="49618" y="679"/>
                </a:lnTo>
                <a:lnTo>
                  <a:pt x="48807" y="868"/>
                </a:lnTo>
                <a:lnTo>
                  <a:pt x="48014" y="1057"/>
                </a:lnTo>
                <a:lnTo>
                  <a:pt x="47221" y="1283"/>
                </a:lnTo>
                <a:lnTo>
                  <a:pt x="46448" y="1510"/>
                </a:lnTo>
                <a:lnTo>
                  <a:pt x="45674" y="1774"/>
                </a:lnTo>
                <a:lnTo>
                  <a:pt x="44900" y="2057"/>
                </a:lnTo>
                <a:lnTo>
                  <a:pt x="44145" y="2340"/>
                </a:lnTo>
                <a:lnTo>
                  <a:pt x="43409" y="2661"/>
                </a:lnTo>
                <a:lnTo>
                  <a:pt x="42673" y="2982"/>
                </a:lnTo>
                <a:lnTo>
                  <a:pt x="41937" y="3341"/>
                </a:lnTo>
                <a:lnTo>
                  <a:pt x="41220" y="3699"/>
                </a:lnTo>
                <a:lnTo>
                  <a:pt x="40521" y="4077"/>
                </a:lnTo>
                <a:lnTo>
                  <a:pt x="39823" y="4473"/>
                </a:lnTo>
                <a:lnTo>
                  <a:pt x="39144" y="4888"/>
                </a:lnTo>
                <a:lnTo>
                  <a:pt x="38464" y="5322"/>
                </a:lnTo>
                <a:lnTo>
                  <a:pt x="37804" y="5775"/>
                </a:lnTo>
                <a:lnTo>
                  <a:pt x="37162" y="6247"/>
                </a:lnTo>
                <a:lnTo>
                  <a:pt x="36520" y="6719"/>
                </a:lnTo>
                <a:lnTo>
                  <a:pt x="35897" y="7210"/>
                </a:lnTo>
                <a:lnTo>
                  <a:pt x="35275" y="7719"/>
                </a:lnTo>
                <a:lnTo>
                  <a:pt x="34671" y="8248"/>
                </a:lnTo>
                <a:lnTo>
                  <a:pt x="34086" y="8776"/>
                </a:lnTo>
                <a:lnTo>
                  <a:pt x="33519" y="9342"/>
                </a:lnTo>
                <a:lnTo>
                  <a:pt x="32953" y="9908"/>
                </a:lnTo>
                <a:lnTo>
                  <a:pt x="32293" y="9323"/>
                </a:lnTo>
                <a:lnTo>
                  <a:pt x="31594" y="8757"/>
                </a:lnTo>
                <a:lnTo>
                  <a:pt x="30877" y="8248"/>
                </a:lnTo>
                <a:lnTo>
                  <a:pt x="30122" y="7757"/>
                </a:lnTo>
                <a:lnTo>
                  <a:pt x="29348" y="7304"/>
                </a:lnTo>
                <a:lnTo>
                  <a:pt x="28575" y="6870"/>
                </a:lnTo>
                <a:lnTo>
                  <a:pt x="27763" y="6492"/>
                </a:lnTo>
                <a:lnTo>
                  <a:pt x="26933" y="6134"/>
                </a:lnTo>
                <a:lnTo>
                  <a:pt x="26083" y="5832"/>
                </a:lnTo>
                <a:lnTo>
                  <a:pt x="25215" y="5549"/>
                </a:lnTo>
                <a:lnTo>
                  <a:pt x="24328" y="5322"/>
                </a:lnTo>
                <a:lnTo>
                  <a:pt x="23422" y="5115"/>
                </a:lnTo>
                <a:lnTo>
                  <a:pt x="22516" y="4964"/>
                </a:lnTo>
                <a:lnTo>
                  <a:pt x="21591" y="4850"/>
                </a:lnTo>
                <a:lnTo>
                  <a:pt x="20648" y="4794"/>
                </a:lnTo>
                <a:lnTo>
                  <a:pt x="20176" y="4775"/>
                </a:lnTo>
                <a:lnTo>
                  <a:pt x="19685" y="4756"/>
                </a:lnTo>
                <a:lnTo>
                  <a:pt x="19176" y="4775"/>
                </a:lnTo>
                <a:lnTo>
                  <a:pt x="18666" y="4794"/>
                </a:lnTo>
                <a:lnTo>
                  <a:pt x="18175" y="4832"/>
                </a:lnTo>
                <a:lnTo>
                  <a:pt x="17666" y="4869"/>
                </a:lnTo>
                <a:lnTo>
                  <a:pt x="17175" y="4926"/>
                </a:lnTo>
                <a:lnTo>
                  <a:pt x="16684" y="4983"/>
                </a:lnTo>
                <a:lnTo>
                  <a:pt x="16194" y="5077"/>
                </a:lnTo>
                <a:lnTo>
                  <a:pt x="15722" y="5171"/>
                </a:lnTo>
                <a:lnTo>
                  <a:pt x="15250" y="5266"/>
                </a:lnTo>
                <a:lnTo>
                  <a:pt x="14759" y="5379"/>
                </a:lnTo>
                <a:lnTo>
                  <a:pt x="14287" y="5511"/>
                </a:lnTo>
                <a:lnTo>
                  <a:pt x="13835" y="5643"/>
                </a:lnTo>
                <a:lnTo>
                  <a:pt x="13363" y="5794"/>
                </a:lnTo>
                <a:lnTo>
                  <a:pt x="12910" y="5964"/>
                </a:lnTo>
                <a:lnTo>
                  <a:pt x="12476" y="6134"/>
                </a:lnTo>
                <a:lnTo>
                  <a:pt x="12023" y="6304"/>
                </a:lnTo>
                <a:lnTo>
                  <a:pt x="11589" y="6511"/>
                </a:lnTo>
                <a:lnTo>
                  <a:pt x="11155" y="6700"/>
                </a:lnTo>
                <a:lnTo>
                  <a:pt x="10720" y="6926"/>
                </a:lnTo>
                <a:lnTo>
                  <a:pt x="10305" y="7134"/>
                </a:lnTo>
                <a:lnTo>
                  <a:pt x="9890" y="7379"/>
                </a:lnTo>
                <a:lnTo>
                  <a:pt x="9475" y="7625"/>
                </a:lnTo>
                <a:lnTo>
                  <a:pt x="9078" y="7870"/>
                </a:lnTo>
                <a:lnTo>
                  <a:pt x="8682" y="8134"/>
                </a:lnTo>
                <a:lnTo>
                  <a:pt x="8286" y="8399"/>
                </a:lnTo>
                <a:lnTo>
                  <a:pt x="7908" y="8682"/>
                </a:lnTo>
                <a:lnTo>
                  <a:pt x="7531" y="8965"/>
                </a:lnTo>
                <a:lnTo>
                  <a:pt x="7153" y="9267"/>
                </a:lnTo>
                <a:lnTo>
                  <a:pt x="6436" y="9890"/>
                </a:lnTo>
                <a:lnTo>
                  <a:pt x="5757" y="10531"/>
                </a:lnTo>
                <a:lnTo>
                  <a:pt x="5115" y="11211"/>
                </a:lnTo>
                <a:lnTo>
                  <a:pt x="4492" y="11928"/>
                </a:lnTo>
                <a:lnTo>
                  <a:pt x="3907" y="12683"/>
                </a:lnTo>
                <a:lnTo>
                  <a:pt x="3624" y="13060"/>
                </a:lnTo>
                <a:lnTo>
                  <a:pt x="3360" y="13457"/>
                </a:lnTo>
                <a:lnTo>
                  <a:pt x="3096" y="13853"/>
                </a:lnTo>
                <a:lnTo>
                  <a:pt x="2850" y="14249"/>
                </a:lnTo>
                <a:lnTo>
                  <a:pt x="2605" y="14665"/>
                </a:lnTo>
                <a:lnTo>
                  <a:pt x="2378" y="15080"/>
                </a:lnTo>
                <a:lnTo>
                  <a:pt x="2152" y="15495"/>
                </a:lnTo>
                <a:lnTo>
                  <a:pt x="1926" y="15929"/>
                </a:lnTo>
                <a:lnTo>
                  <a:pt x="1737" y="16363"/>
                </a:lnTo>
                <a:lnTo>
                  <a:pt x="1548" y="16797"/>
                </a:lnTo>
                <a:lnTo>
                  <a:pt x="1359" y="17231"/>
                </a:lnTo>
                <a:lnTo>
                  <a:pt x="1189" y="17684"/>
                </a:lnTo>
                <a:lnTo>
                  <a:pt x="1020" y="18137"/>
                </a:lnTo>
                <a:lnTo>
                  <a:pt x="869" y="18609"/>
                </a:lnTo>
                <a:lnTo>
                  <a:pt x="737" y="19062"/>
                </a:lnTo>
                <a:lnTo>
                  <a:pt x="604" y="19534"/>
                </a:lnTo>
                <a:lnTo>
                  <a:pt x="491" y="20006"/>
                </a:lnTo>
                <a:lnTo>
                  <a:pt x="397" y="20496"/>
                </a:lnTo>
                <a:lnTo>
                  <a:pt x="302" y="20968"/>
                </a:lnTo>
                <a:lnTo>
                  <a:pt x="227" y="21459"/>
                </a:lnTo>
                <a:lnTo>
                  <a:pt x="151" y="21950"/>
                </a:lnTo>
                <a:lnTo>
                  <a:pt x="95" y="22440"/>
                </a:lnTo>
                <a:lnTo>
                  <a:pt x="57" y="22950"/>
                </a:lnTo>
                <a:lnTo>
                  <a:pt x="19" y="23441"/>
                </a:lnTo>
                <a:lnTo>
                  <a:pt x="0" y="23950"/>
                </a:lnTo>
                <a:lnTo>
                  <a:pt x="0" y="24460"/>
                </a:lnTo>
                <a:lnTo>
                  <a:pt x="0" y="24969"/>
                </a:lnTo>
                <a:lnTo>
                  <a:pt x="19" y="25479"/>
                </a:lnTo>
                <a:lnTo>
                  <a:pt x="57" y="25970"/>
                </a:lnTo>
                <a:lnTo>
                  <a:pt x="95" y="26460"/>
                </a:lnTo>
                <a:lnTo>
                  <a:pt x="151" y="26970"/>
                </a:lnTo>
                <a:lnTo>
                  <a:pt x="227" y="27461"/>
                </a:lnTo>
                <a:lnTo>
                  <a:pt x="302" y="27932"/>
                </a:lnTo>
                <a:lnTo>
                  <a:pt x="397" y="28423"/>
                </a:lnTo>
                <a:lnTo>
                  <a:pt x="491" y="28895"/>
                </a:lnTo>
                <a:lnTo>
                  <a:pt x="604" y="29367"/>
                </a:lnTo>
                <a:lnTo>
                  <a:pt x="737" y="29839"/>
                </a:lnTo>
                <a:lnTo>
                  <a:pt x="869" y="30292"/>
                </a:lnTo>
                <a:lnTo>
                  <a:pt x="1020" y="30763"/>
                </a:lnTo>
                <a:lnTo>
                  <a:pt x="1189" y="31216"/>
                </a:lnTo>
                <a:lnTo>
                  <a:pt x="1359" y="31669"/>
                </a:lnTo>
                <a:lnTo>
                  <a:pt x="1529" y="32103"/>
                </a:lnTo>
                <a:lnTo>
                  <a:pt x="1718" y="32538"/>
                </a:lnTo>
                <a:lnTo>
                  <a:pt x="1926" y="32972"/>
                </a:lnTo>
                <a:lnTo>
                  <a:pt x="2133" y="33406"/>
                </a:lnTo>
                <a:lnTo>
                  <a:pt x="2360" y="33821"/>
                </a:lnTo>
                <a:lnTo>
                  <a:pt x="2586" y="34236"/>
                </a:lnTo>
                <a:lnTo>
                  <a:pt x="2831" y="34651"/>
                </a:lnTo>
                <a:lnTo>
                  <a:pt x="3077" y="35048"/>
                </a:lnTo>
                <a:lnTo>
                  <a:pt x="3341" y="35444"/>
                </a:lnTo>
                <a:lnTo>
                  <a:pt x="3888" y="36218"/>
                </a:lnTo>
                <a:lnTo>
                  <a:pt x="4455" y="36954"/>
                </a:lnTo>
                <a:lnTo>
                  <a:pt x="5077" y="37671"/>
                </a:lnTo>
                <a:lnTo>
                  <a:pt x="5719" y="38351"/>
                </a:lnTo>
                <a:lnTo>
                  <a:pt x="5417" y="39068"/>
                </a:lnTo>
                <a:lnTo>
                  <a:pt x="5134" y="39804"/>
                </a:lnTo>
                <a:lnTo>
                  <a:pt x="4870" y="40521"/>
                </a:lnTo>
                <a:lnTo>
                  <a:pt x="4606" y="41276"/>
                </a:lnTo>
                <a:lnTo>
                  <a:pt x="4379" y="42012"/>
                </a:lnTo>
                <a:lnTo>
                  <a:pt x="4171" y="42786"/>
                </a:lnTo>
                <a:lnTo>
                  <a:pt x="3964" y="43541"/>
                </a:lnTo>
                <a:lnTo>
                  <a:pt x="3794" y="44314"/>
                </a:lnTo>
                <a:lnTo>
                  <a:pt x="3643" y="45107"/>
                </a:lnTo>
                <a:lnTo>
                  <a:pt x="3511" y="45881"/>
                </a:lnTo>
                <a:lnTo>
                  <a:pt x="3398" y="46692"/>
                </a:lnTo>
                <a:lnTo>
                  <a:pt x="3284" y="47485"/>
                </a:lnTo>
                <a:lnTo>
                  <a:pt x="3209" y="48297"/>
                </a:lnTo>
                <a:lnTo>
                  <a:pt x="3171" y="49108"/>
                </a:lnTo>
                <a:lnTo>
                  <a:pt x="3133" y="49920"/>
                </a:lnTo>
                <a:lnTo>
                  <a:pt x="3115" y="50750"/>
                </a:lnTo>
                <a:lnTo>
                  <a:pt x="3133" y="51543"/>
                </a:lnTo>
                <a:lnTo>
                  <a:pt x="3152" y="52336"/>
                </a:lnTo>
                <a:lnTo>
                  <a:pt x="3209" y="53109"/>
                </a:lnTo>
                <a:lnTo>
                  <a:pt x="3284" y="53883"/>
                </a:lnTo>
                <a:lnTo>
                  <a:pt x="3360" y="54657"/>
                </a:lnTo>
                <a:lnTo>
                  <a:pt x="3473" y="55431"/>
                </a:lnTo>
                <a:lnTo>
                  <a:pt x="3605" y="56186"/>
                </a:lnTo>
                <a:lnTo>
                  <a:pt x="3737" y="56941"/>
                </a:lnTo>
                <a:lnTo>
                  <a:pt x="3907" y="57696"/>
                </a:lnTo>
                <a:lnTo>
                  <a:pt x="4096" y="58432"/>
                </a:lnTo>
                <a:lnTo>
                  <a:pt x="4285" y="59168"/>
                </a:lnTo>
                <a:lnTo>
                  <a:pt x="4511" y="59885"/>
                </a:lnTo>
                <a:lnTo>
                  <a:pt x="4738" y="60602"/>
                </a:lnTo>
                <a:lnTo>
                  <a:pt x="4983" y="61319"/>
                </a:lnTo>
                <a:lnTo>
                  <a:pt x="5247" y="62018"/>
                </a:lnTo>
                <a:lnTo>
                  <a:pt x="5530" y="62716"/>
                </a:lnTo>
                <a:lnTo>
                  <a:pt x="5832" y="63395"/>
                </a:lnTo>
                <a:lnTo>
                  <a:pt x="6153" y="64075"/>
                </a:lnTo>
                <a:lnTo>
                  <a:pt x="6474" y="64735"/>
                </a:lnTo>
                <a:lnTo>
                  <a:pt x="6833" y="65396"/>
                </a:lnTo>
                <a:lnTo>
                  <a:pt x="7191" y="66038"/>
                </a:lnTo>
                <a:lnTo>
                  <a:pt x="7569" y="66679"/>
                </a:lnTo>
                <a:lnTo>
                  <a:pt x="7965" y="67302"/>
                </a:lnTo>
                <a:lnTo>
                  <a:pt x="8361" y="67925"/>
                </a:lnTo>
                <a:lnTo>
                  <a:pt x="8795" y="68529"/>
                </a:lnTo>
                <a:lnTo>
                  <a:pt x="9229" y="69133"/>
                </a:lnTo>
                <a:lnTo>
                  <a:pt x="9682" y="69718"/>
                </a:lnTo>
                <a:lnTo>
                  <a:pt x="10135" y="70284"/>
                </a:lnTo>
                <a:lnTo>
                  <a:pt x="10607" y="70850"/>
                </a:lnTo>
                <a:lnTo>
                  <a:pt x="11098" y="71398"/>
                </a:lnTo>
                <a:lnTo>
                  <a:pt x="11607" y="71945"/>
                </a:lnTo>
                <a:lnTo>
                  <a:pt x="12117" y="72473"/>
                </a:lnTo>
                <a:lnTo>
                  <a:pt x="12646" y="72983"/>
                </a:lnTo>
                <a:lnTo>
                  <a:pt x="13193" y="73493"/>
                </a:lnTo>
                <a:lnTo>
                  <a:pt x="13740" y="73983"/>
                </a:lnTo>
                <a:lnTo>
                  <a:pt x="14306" y="74455"/>
                </a:lnTo>
                <a:lnTo>
                  <a:pt x="14873" y="74927"/>
                </a:lnTo>
                <a:lnTo>
                  <a:pt x="15458" y="75361"/>
                </a:lnTo>
                <a:lnTo>
                  <a:pt x="16062" y="75795"/>
                </a:lnTo>
                <a:lnTo>
                  <a:pt x="16666" y="76229"/>
                </a:lnTo>
                <a:lnTo>
                  <a:pt x="17288" y="76626"/>
                </a:lnTo>
                <a:lnTo>
                  <a:pt x="17911" y="77022"/>
                </a:lnTo>
                <a:lnTo>
                  <a:pt x="18553" y="77399"/>
                </a:lnTo>
                <a:lnTo>
                  <a:pt x="19195" y="77758"/>
                </a:lnTo>
                <a:lnTo>
                  <a:pt x="19855" y="78116"/>
                </a:lnTo>
                <a:lnTo>
                  <a:pt x="20516" y="78437"/>
                </a:lnTo>
                <a:lnTo>
                  <a:pt x="21195" y="78758"/>
                </a:lnTo>
                <a:lnTo>
                  <a:pt x="21875" y="79060"/>
                </a:lnTo>
                <a:lnTo>
                  <a:pt x="22573" y="79343"/>
                </a:lnTo>
                <a:lnTo>
                  <a:pt x="23271" y="79607"/>
                </a:lnTo>
                <a:lnTo>
                  <a:pt x="23988" y="79853"/>
                </a:lnTo>
                <a:lnTo>
                  <a:pt x="24706" y="80098"/>
                </a:lnTo>
                <a:lnTo>
                  <a:pt x="25423" y="80306"/>
                </a:lnTo>
                <a:lnTo>
                  <a:pt x="26159" y="80495"/>
                </a:lnTo>
                <a:lnTo>
                  <a:pt x="26895" y="80683"/>
                </a:lnTo>
                <a:lnTo>
                  <a:pt x="27650" y="80853"/>
                </a:lnTo>
                <a:lnTo>
                  <a:pt x="28405" y="80985"/>
                </a:lnTo>
                <a:lnTo>
                  <a:pt x="29160" y="81117"/>
                </a:lnTo>
                <a:lnTo>
                  <a:pt x="29933" y="81231"/>
                </a:lnTo>
                <a:lnTo>
                  <a:pt x="30707" y="81306"/>
                </a:lnTo>
                <a:lnTo>
                  <a:pt x="31481" y="81382"/>
                </a:lnTo>
                <a:lnTo>
                  <a:pt x="32255" y="81438"/>
                </a:lnTo>
                <a:lnTo>
                  <a:pt x="33048" y="81457"/>
                </a:lnTo>
                <a:lnTo>
                  <a:pt x="33840" y="81476"/>
                </a:lnTo>
                <a:lnTo>
                  <a:pt x="34746" y="81457"/>
                </a:lnTo>
                <a:lnTo>
                  <a:pt x="35652" y="81419"/>
                </a:lnTo>
                <a:lnTo>
                  <a:pt x="36558" y="81344"/>
                </a:lnTo>
                <a:lnTo>
                  <a:pt x="37445" y="81268"/>
                </a:lnTo>
                <a:lnTo>
                  <a:pt x="38332" y="81136"/>
                </a:lnTo>
                <a:lnTo>
                  <a:pt x="39219" y="81004"/>
                </a:lnTo>
                <a:lnTo>
                  <a:pt x="40068" y="80834"/>
                </a:lnTo>
                <a:lnTo>
                  <a:pt x="40937" y="80646"/>
                </a:lnTo>
                <a:lnTo>
                  <a:pt x="41786" y="80438"/>
                </a:lnTo>
                <a:lnTo>
                  <a:pt x="42616" y="80193"/>
                </a:lnTo>
                <a:lnTo>
                  <a:pt x="43447" y="79928"/>
                </a:lnTo>
                <a:lnTo>
                  <a:pt x="44277" y="79645"/>
                </a:lnTo>
                <a:lnTo>
                  <a:pt x="45089" y="79343"/>
                </a:lnTo>
                <a:lnTo>
                  <a:pt x="45881" y="79022"/>
                </a:lnTo>
                <a:lnTo>
                  <a:pt x="46674" y="78664"/>
                </a:lnTo>
                <a:lnTo>
                  <a:pt x="47448" y="78305"/>
                </a:lnTo>
                <a:lnTo>
                  <a:pt x="47618" y="78607"/>
                </a:lnTo>
                <a:lnTo>
                  <a:pt x="47806" y="78928"/>
                </a:lnTo>
                <a:lnTo>
                  <a:pt x="48014" y="79230"/>
                </a:lnTo>
                <a:lnTo>
                  <a:pt x="48222" y="79513"/>
                </a:lnTo>
                <a:lnTo>
                  <a:pt x="48448" y="79796"/>
                </a:lnTo>
                <a:lnTo>
                  <a:pt x="48675" y="80079"/>
                </a:lnTo>
                <a:lnTo>
                  <a:pt x="48920" y="80362"/>
                </a:lnTo>
                <a:lnTo>
                  <a:pt x="49165" y="80627"/>
                </a:lnTo>
                <a:lnTo>
                  <a:pt x="49411" y="80872"/>
                </a:lnTo>
                <a:lnTo>
                  <a:pt x="49675" y="81117"/>
                </a:lnTo>
                <a:lnTo>
                  <a:pt x="49939" y="81363"/>
                </a:lnTo>
                <a:lnTo>
                  <a:pt x="50222" y="81589"/>
                </a:lnTo>
                <a:lnTo>
                  <a:pt x="50505" y="81816"/>
                </a:lnTo>
                <a:lnTo>
                  <a:pt x="50807" y="82023"/>
                </a:lnTo>
                <a:lnTo>
                  <a:pt x="51109" y="82212"/>
                </a:lnTo>
                <a:lnTo>
                  <a:pt x="51411" y="82420"/>
                </a:lnTo>
                <a:lnTo>
                  <a:pt x="51732" y="82589"/>
                </a:lnTo>
                <a:lnTo>
                  <a:pt x="52053" y="82759"/>
                </a:lnTo>
                <a:lnTo>
                  <a:pt x="52374" y="82929"/>
                </a:lnTo>
                <a:lnTo>
                  <a:pt x="52695" y="83080"/>
                </a:lnTo>
                <a:lnTo>
                  <a:pt x="53034" y="83212"/>
                </a:lnTo>
                <a:lnTo>
                  <a:pt x="53393" y="83344"/>
                </a:lnTo>
                <a:lnTo>
                  <a:pt x="53733" y="83458"/>
                </a:lnTo>
                <a:lnTo>
                  <a:pt x="54091" y="83571"/>
                </a:lnTo>
                <a:lnTo>
                  <a:pt x="54450" y="83665"/>
                </a:lnTo>
                <a:lnTo>
                  <a:pt x="54808" y="83741"/>
                </a:lnTo>
                <a:lnTo>
                  <a:pt x="55186" y="83816"/>
                </a:lnTo>
                <a:lnTo>
                  <a:pt x="55544" y="83873"/>
                </a:lnTo>
                <a:lnTo>
                  <a:pt x="55922" y="83929"/>
                </a:lnTo>
                <a:lnTo>
                  <a:pt x="56299" y="83948"/>
                </a:lnTo>
                <a:lnTo>
                  <a:pt x="56696" y="83967"/>
                </a:lnTo>
                <a:lnTo>
                  <a:pt x="57073" y="83986"/>
                </a:lnTo>
                <a:lnTo>
                  <a:pt x="57583" y="83967"/>
                </a:lnTo>
                <a:lnTo>
                  <a:pt x="58092" y="83929"/>
                </a:lnTo>
                <a:lnTo>
                  <a:pt x="58583" y="83873"/>
                </a:lnTo>
                <a:lnTo>
                  <a:pt x="59074" y="83797"/>
                </a:lnTo>
                <a:lnTo>
                  <a:pt x="59564" y="83703"/>
                </a:lnTo>
                <a:lnTo>
                  <a:pt x="60036" y="83590"/>
                </a:lnTo>
                <a:lnTo>
                  <a:pt x="60489" y="83439"/>
                </a:lnTo>
                <a:lnTo>
                  <a:pt x="60961" y="83288"/>
                </a:lnTo>
                <a:lnTo>
                  <a:pt x="61395" y="83099"/>
                </a:lnTo>
                <a:lnTo>
                  <a:pt x="61829" y="82910"/>
                </a:lnTo>
                <a:lnTo>
                  <a:pt x="62263" y="82684"/>
                </a:lnTo>
                <a:lnTo>
                  <a:pt x="62678" y="82457"/>
                </a:lnTo>
                <a:lnTo>
                  <a:pt x="63075" y="82193"/>
                </a:lnTo>
                <a:lnTo>
                  <a:pt x="63471" y="81929"/>
                </a:lnTo>
                <a:lnTo>
                  <a:pt x="63849" y="81646"/>
                </a:lnTo>
                <a:lnTo>
                  <a:pt x="64226" y="81344"/>
                </a:lnTo>
                <a:lnTo>
                  <a:pt x="64585" y="81023"/>
                </a:lnTo>
                <a:lnTo>
                  <a:pt x="64924" y="80702"/>
                </a:lnTo>
                <a:lnTo>
                  <a:pt x="65245" y="80362"/>
                </a:lnTo>
                <a:lnTo>
                  <a:pt x="65547" y="80004"/>
                </a:lnTo>
                <a:lnTo>
                  <a:pt x="65849" y="79626"/>
                </a:lnTo>
                <a:lnTo>
                  <a:pt x="66132" y="79249"/>
                </a:lnTo>
                <a:lnTo>
                  <a:pt x="66397" y="78853"/>
                </a:lnTo>
                <a:lnTo>
                  <a:pt x="66642" y="78437"/>
                </a:lnTo>
                <a:lnTo>
                  <a:pt x="66868" y="78022"/>
                </a:lnTo>
                <a:lnTo>
                  <a:pt x="67076" y="77588"/>
                </a:lnTo>
                <a:lnTo>
                  <a:pt x="67265" y="77154"/>
                </a:lnTo>
                <a:lnTo>
                  <a:pt x="67435" y="76701"/>
                </a:lnTo>
                <a:lnTo>
                  <a:pt x="67586" y="76229"/>
                </a:lnTo>
                <a:lnTo>
                  <a:pt x="67737" y="75776"/>
                </a:lnTo>
                <a:lnTo>
                  <a:pt x="67850" y="75286"/>
                </a:lnTo>
                <a:lnTo>
                  <a:pt x="67925" y="74814"/>
                </a:lnTo>
                <a:lnTo>
                  <a:pt x="68416" y="74984"/>
                </a:lnTo>
                <a:lnTo>
                  <a:pt x="68907" y="75153"/>
                </a:lnTo>
                <a:lnTo>
                  <a:pt x="69397" y="75304"/>
                </a:lnTo>
                <a:lnTo>
                  <a:pt x="69888" y="75455"/>
                </a:lnTo>
                <a:lnTo>
                  <a:pt x="70398" y="75587"/>
                </a:lnTo>
                <a:lnTo>
                  <a:pt x="70888" y="75720"/>
                </a:lnTo>
                <a:lnTo>
                  <a:pt x="71398" y="75833"/>
                </a:lnTo>
                <a:lnTo>
                  <a:pt x="71926" y="75927"/>
                </a:lnTo>
                <a:lnTo>
                  <a:pt x="72436" y="76022"/>
                </a:lnTo>
                <a:lnTo>
                  <a:pt x="72964" y="76097"/>
                </a:lnTo>
                <a:lnTo>
                  <a:pt x="73493" y="76154"/>
                </a:lnTo>
                <a:lnTo>
                  <a:pt x="74021" y="76210"/>
                </a:lnTo>
                <a:lnTo>
                  <a:pt x="74550" y="76267"/>
                </a:lnTo>
                <a:lnTo>
                  <a:pt x="75078" y="76286"/>
                </a:lnTo>
                <a:lnTo>
                  <a:pt x="75626" y="76305"/>
                </a:lnTo>
                <a:lnTo>
                  <a:pt x="76154" y="76324"/>
                </a:lnTo>
                <a:lnTo>
                  <a:pt x="76758" y="76305"/>
                </a:lnTo>
                <a:lnTo>
                  <a:pt x="77362" y="76286"/>
                </a:lnTo>
                <a:lnTo>
                  <a:pt x="77947" y="76248"/>
                </a:lnTo>
                <a:lnTo>
                  <a:pt x="78532" y="76191"/>
                </a:lnTo>
                <a:lnTo>
                  <a:pt x="79117" y="76135"/>
                </a:lnTo>
                <a:lnTo>
                  <a:pt x="79683" y="76040"/>
                </a:lnTo>
                <a:lnTo>
                  <a:pt x="80268" y="75946"/>
                </a:lnTo>
                <a:lnTo>
                  <a:pt x="80835" y="75852"/>
                </a:lnTo>
                <a:lnTo>
                  <a:pt x="81401" y="75720"/>
                </a:lnTo>
                <a:lnTo>
                  <a:pt x="81948" y="75587"/>
                </a:lnTo>
                <a:lnTo>
                  <a:pt x="82514" y="75436"/>
                </a:lnTo>
                <a:lnTo>
                  <a:pt x="83062" y="75267"/>
                </a:lnTo>
                <a:lnTo>
                  <a:pt x="83590" y="75097"/>
                </a:lnTo>
                <a:lnTo>
                  <a:pt x="84137" y="74908"/>
                </a:lnTo>
                <a:lnTo>
                  <a:pt x="84666" y="74700"/>
                </a:lnTo>
                <a:lnTo>
                  <a:pt x="85175" y="74493"/>
                </a:lnTo>
                <a:lnTo>
                  <a:pt x="85704" y="74266"/>
                </a:lnTo>
                <a:lnTo>
                  <a:pt x="86213" y="74021"/>
                </a:lnTo>
                <a:lnTo>
                  <a:pt x="86704" y="73776"/>
                </a:lnTo>
                <a:lnTo>
                  <a:pt x="87214" y="73511"/>
                </a:lnTo>
                <a:lnTo>
                  <a:pt x="87704" y="73247"/>
                </a:lnTo>
                <a:lnTo>
                  <a:pt x="88176" y="72964"/>
                </a:lnTo>
                <a:lnTo>
                  <a:pt x="88648" y="72662"/>
                </a:lnTo>
                <a:lnTo>
                  <a:pt x="89120" y="72360"/>
                </a:lnTo>
                <a:lnTo>
                  <a:pt x="89573" y="72039"/>
                </a:lnTo>
                <a:lnTo>
                  <a:pt x="90026" y="71718"/>
                </a:lnTo>
                <a:lnTo>
                  <a:pt x="90479" y="71379"/>
                </a:lnTo>
                <a:lnTo>
                  <a:pt x="90913" y="71020"/>
                </a:lnTo>
                <a:lnTo>
                  <a:pt x="91328" y="70662"/>
                </a:lnTo>
                <a:lnTo>
                  <a:pt x="91743" y="70303"/>
                </a:lnTo>
                <a:lnTo>
                  <a:pt x="92158" y="69907"/>
                </a:lnTo>
                <a:lnTo>
                  <a:pt x="92555" y="69529"/>
                </a:lnTo>
                <a:lnTo>
                  <a:pt x="92932" y="69133"/>
                </a:lnTo>
                <a:lnTo>
                  <a:pt x="93310" y="68718"/>
                </a:lnTo>
                <a:lnTo>
                  <a:pt x="93687" y="68302"/>
                </a:lnTo>
                <a:lnTo>
                  <a:pt x="94046" y="67887"/>
                </a:lnTo>
                <a:lnTo>
                  <a:pt x="94386" y="67453"/>
                </a:lnTo>
                <a:lnTo>
                  <a:pt x="94725" y="67000"/>
                </a:lnTo>
                <a:lnTo>
                  <a:pt x="95065" y="66547"/>
                </a:lnTo>
                <a:lnTo>
                  <a:pt x="95386" y="66094"/>
                </a:lnTo>
                <a:lnTo>
                  <a:pt x="95688" y="65622"/>
                </a:lnTo>
                <a:lnTo>
                  <a:pt x="95990" y="65151"/>
                </a:lnTo>
                <a:lnTo>
                  <a:pt x="96273" y="64679"/>
                </a:lnTo>
                <a:lnTo>
                  <a:pt x="96537" y="64188"/>
                </a:lnTo>
                <a:lnTo>
                  <a:pt x="96801" y="63697"/>
                </a:lnTo>
                <a:lnTo>
                  <a:pt x="97047" y="63188"/>
                </a:lnTo>
                <a:lnTo>
                  <a:pt x="97292" y="62678"/>
                </a:lnTo>
                <a:lnTo>
                  <a:pt x="97518" y="62169"/>
                </a:lnTo>
                <a:lnTo>
                  <a:pt x="97726" y="61640"/>
                </a:lnTo>
                <a:lnTo>
                  <a:pt x="97934" y="61112"/>
                </a:lnTo>
                <a:lnTo>
                  <a:pt x="98122" y="60564"/>
                </a:lnTo>
                <a:lnTo>
                  <a:pt x="98292" y="60036"/>
                </a:lnTo>
                <a:lnTo>
                  <a:pt x="98462" y="59489"/>
                </a:lnTo>
                <a:lnTo>
                  <a:pt x="98613" y="58922"/>
                </a:lnTo>
                <a:lnTo>
                  <a:pt x="98745" y="58375"/>
                </a:lnTo>
                <a:lnTo>
                  <a:pt x="98859" y="57809"/>
                </a:lnTo>
                <a:lnTo>
                  <a:pt x="98972" y="57243"/>
                </a:lnTo>
                <a:lnTo>
                  <a:pt x="99066" y="56676"/>
                </a:lnTo>
                <a:lnTo>
                  <a:pt x="99160" y="56091"/>
                </a:lnTo>
                <a:lnTo>
                  <a:pt x="99217" y="55506"/>
                </a:lnTo>
                <a:lnTo>
                  <a:pt x="99274" y="54921"/>
                </a:lnTo>
                <a:lnTo>
                  <a:pt x="99311" y="54336"/>
                </a:lnTo>
                <a:lnTo>
                  <a:pt x="99330" y="53732"/>
                </a:lnTo>
                <a:lnTo>
                  <a:pt x="99330" y="53147"/>
                </a:lnTo>
                <a:lnTo>
                  <a:pt x="99311" y="52241"/>
                </a:lnTo>
                <a:lnTo>
                  <a:pt x="99274" y="51354"/>
                </a:lnTo>
                <a:lnTo>
                  <a:pt x="99179" y="50467"/>
                </a:lnTo>
                <a:lnTo>
                  <a:pt x="99066" y="49599"/>
                </a:lnTo>
                <a:lnTo>
                  <a:pt x="98915" y="48750"/>
                </a:lnTo>
                <a:lnTo>
                  <a:pt x="98745" y="47900"/>
                </a:lnTo>
                <a:lnTo>
                  <a:pt x="98538" y="47070"/>
                </a:lnTo>
                <a:lnTo>
                  <a:pt x="98292" y="46240"/>
                </a:lnTo>
                <a:lnTo>
                  <a:pt x="98028" y="45428"/>
                </a:lnTo>
                <a:lnTo>
                  <a:pt x="97726" y="44635"/>
                </a:lnTo>
                <a:lnTo>
                  <a:pt x="97405" y="43843"/>
                </a:lnTo>
                <a:lnTo>
                  <a:pt x="97047" y="43088"/>
                </a:lnTo>
                <a:lnTo>
                  <a:pt x="96669" y="42333"/>
                </a:lnTo>
                <a:lnTo>
                  <a:pt x="96254" y="41597"/>
                </a:lnTo>
                <a:lnTo>
                  <a:pt x="95820" y="40880"/>
                </a:lnTo>
                <a:lnTo>
                  <a:pt x="95367" y="40162"/>
                </a:lnTo>
                <a:lnTo>
                  <a:pt x="95782" y="39992"/>
                </a:lnTo>
                <a:lnTo>
                  <a:pt x="96178" y="39785"/>
                </a:lnTo>
                <a:lnTo>
                  <a:pt x="96556" y="39577"/>
                </a:lnTo>
                <a:lnTo>
                  <a:pt x="96952" y="39351"/>
                </a:lnTo>
                <a:lnTo>
                  <a:pt x="97311" y="39124"/>
                </a:lnTo>
                <a:lnTo>
                  <a:pt x="97669" y="38860"/>
                </a:lnTo>
                <a:lnTo>
                  <a:pt x="98028" y="38596"/>
                </a:lnTo>
                <a:lnTo>
                  <a:pt x="98368" y="38332"/>
                </a:lnTo>
                <a:lnTo>
                  <a:pt x="98708" y="38049"/>
                </a:lnTo>
                <a:lnTo>
                  <a:pt x="99028" y="37747"/>
                </a:lnTo>
                <a:lnTo>
                  <a:pt x="99349" y="37426"/>
                </a:lnTo>
                <a:lnTo>
                  <a:pt x="99632" y="37105"/>
                </a:lnTo>
                <a:lnTo>
                  <a:pt x="99934" y="36784"/>
                </a:lnTo>
                <a:lnTo>
                  <a:pt x="100199" y="36444"/>
                </a:lnTo>
                <a:lnTo>
                  <a:pt x="100463" y="36086"/>
                </a:lnTo>
                <a:lnTo>
                  <a:pt x="100727" y="35727"/>
                </a:lnTo>
                <a:lnTo>
                  <a:pt x="100953" y="35350"/>
                </a:lnTo>
                <a:lnTo>
                  <a:pt x="101180" y="34972"/>
                </a:lnTo>
                <a:lnTo>
                  <a:pt x="101406" y="34595"/>
                </a:lnTo>
                <a:lnTo>
                  <a:pt x="101595" y="34198"/>
                </a:lnTo>
                <a:lnTo>
                  <a:pt x="101784" y="33783"/>
                </a:lnTo>
                <a:lnTo>
                  <a:pt x="101954" y="33387"/>
                </a:lnTo>
                <a:lnTo>
                  <a:pt x="102105" y="32953"/>
                </a:lnTo>
                <a:lnTo>
                  <a:pt x="102256" y="32538"/>
                </a:lnTo>
                <a:lnTo>
                  <a:pt x="102369" y="32103"/>
                </a:lnTo>
                <a:lnTo>
                  <a:pt x="102482" y="31650"/>
                </a:lnTo>
                <a:lnTo>
                  <a:pt x="102577" y="31216"/>
                </a:lnTo>
                <a:lnTo>
                  <a:pt x="102652" y="30763"/>
                </a:lnTo>
                <a:lnTo>
                  <a:pt x="102728" y="30310"/>
                </a:lnTo>
                <a:lnTo>
                  <a:pt x="102765" y="29839"/>
                </a:lnTo>
                <a:lnTo>
                  <a:pt x="102784" y="29367"/>
                </a:lnTo>
                <a:lnTo>
                  <a:pt x="102803" y="28895"/>
                </a:lnTo>
                <a:lnTo>
                  <a:pt x="102784" y="28272"/>
                </a:lnTo>
                <a:lnTo>
                  <a:pt x="102728" y="27649"/>
                </a:lnTo>
                <a:lnTo>
                  <a:pt x="102652" y="27027"/>
                </a:lnTo>
                <a:lnTo>
                  <a:pt x="102558" y="26441"/>
                </a:lnTo>
                <a:lnTo>
                  <a:pt x="102407" y="25838"/>
                </a:lnTo>
                <a:lnTo>
                  <a:pt x="102256" y="25252"/>
                </a:lnTo>
                <a:lnTo>
                  <a:pt x="102048" y="24686"/>
                </a:lnTo>
                <a:lnTo>
                  <a:pt x="101840" y="24139"/>
                </a:lnTo>
                <a:lnTo>
                  <a:pt x="101595" y="23592"/>
                </a:lnTo>
                <a:lnTo>
                  <a:pt x="101312" y="23063"/>
                </a:lnTo>
                <a:lnTo>
                  <a:pt x="101029" y="22554"/>
                </a:lnTo>
                <a:lnTo>
                  <a:pt x="100708" y="22044"/>
                </a:lnTo>
                <a:lnTo>
                  <a:pt x="100368" y="21572"/>
                </a:lnTo>
                <a:lnTo>
                  <a:pt x="99991" y="21100"/>
                </a:lnTo>
                <a:lnTo>
                  <a:pt x="99613" y="20666"/>
                </a:lnTo>
                <a:lnTo>
                  <a:pt x="99217" y="20232"/>
                </a:lnTo>
                <a:lnTo>
                  <a:pt x="98783" y="19836"/>
                </a:lnTo>
                <a:lnTo>
                  <a:pt x="98330" y="19439"/>
                </a:lnTo>
                <a:lnTo>
                  <a:pt x="97877" y="19081"/>
                </a:lnTo>
                <a:lnTo>
                  <a:pt x="97386" y="18741"/>
                </a:lnTo>
                <a:lnTo>
                  <a:pt x="96896" y="18420"/>
                </a:lnTo>
                <a:lnTo>
                  <a:pt x="96386" y="18118"/>
                </a:lnTo>
                <a:lnTo>
                  <a:pt x="95858" y="17854"/>
                </a:lnTo>
                <a:lnTo>
                  <a:pt x="95310" y="17609"/>
                </a:lnTo>
                <a:lnTo>
                  <a:pt x="94763" y="17382"/>
                </a:lnTo>
                <a:lnTo>
                  <a:pt x="94178" y="17194"/>
                </a:lnTo>
                <a:lnTo>
                  <a:pt x="93612" y="17024"/>
                </a:lnTo>
                <a:lnTo>
                  <a:pt x="93008" y="16892"/>
                </a:lnTo>
                <a:lnTo>
                  <a:pt x="92404" y="16778"/>
                </a:lnTo>
                <a:lnTo>
                  <a:pt x="91800" y="16703"/>
                </a:lnTo>
                <a:lnTo>
                  <a:pt x="91177" y="16665"/>
                </a:lnTo>
                <a:lnTo>
                  <a:pt x="90535" y="16646"/>
                </a:lnTo>
                <a:lnTo>
                  <a:pt x="89837" y="16665"/>
                </a:lnTo>
                <a:lnTo>
                  <a:pt x="89158" y="16722"/>
                </a:lnTo>
                <a:lnTo>
                  <a:pt x="88478" y="16816"/>
                </a:lnTo>
                <a:lnTo>
                  <a:pt x="87799" y="16948"/>
                </a:lnTo>
                <a:lnTo>
                  <a:pt x="87138" y="17118"/>
                </a:lnTo>
                <a:lnTo>
                  <a:pt x="86515" y="17326"/>
                </a:lnTo>
                <a:lnTo>
                  <a:pt x="85893" y="17571"/>
                </a:lnTo>
                <a:lnTo>
                  <a:pt x="85270" y="17835"/>
                </a:lnTo>
                <a:lnTo>
                  <a:pt x="84760" y="16854"/>
                </a:lnTo>
                <a:lnTo>
                  <a:pt x="84213" y="15891"/>
                </a:lnTo>
                <a:lnTo>
                  <a:pt x="83628" y="14948"/>
                </a:lnTo>
                <a:lnTo>
                  <a:pt x="83024" y="14023"/>
                </a:lnTo>
                <a:lnTo>
                  <a:pt x="82382" y="13136"/>
                </a:lnTo>
                <a:lnTo>
                  <a:pt x="81703" y="12249"/>
                </a:lnTo>
                <a:lnTo>
                  <a:pt x="81004" y="11399"/>
                </a:lnTo>
                <a:lnTo>
                  <a:pt x="80268" y="10588"/>
                </a:lnTo>
                <a:lnTo>
                  <a:pt x="79513" y="9776"/>
                </a:lnTo>
                <a:lnTo>
                  <a:pt x="78740" y="9003"/>
                </a:lnTo>
                <a:lnTo>
                  <a:pt x="77928" y="8266"/>
                </a:lnTo>
                <a:lnTo>
                  <a:pt x="77098" y="7530"/>
                </a:lnTo>
                <a:lnTo>
                  <a:pt x="76248" y="6851"/>
                </a:lnTo>
                <a:lnTo>
                  <a:pt x="75361" y="6172"/>
                </a:lnTo>
                <a:lnTo>
                  <a:pt x="74455" y="5549"/>
                </a:lnTo>
                <a:lnTo>
                  <a:pt x="73531" y="4945"/>
                </a:lnTo>
                <a:lnTo>
                  <a:pt x="72587" y="4379"/>
                </a:lnTo>
                <a:lnTo>
                  <a:pt x="71624" y="3831"/>
                </a:lnTo>
                <a:lnTo>
                  <a:pt x="70624" y="3322"/>
                </a:lnTo>
                <a:lnTo>
                  <a:pt x="69624" y="2850"/>
                </a:lnTo>
                <a:lnTo>
                  <a:pt x="68605" y="2397"/>
                </a:lnTo>
                <a:lnTo>
                  <a:pt x="67548" y="2001"/>
                </a:lnTo>
                <a:lnTo>
                  <a:pt x="66491" y="1623"/>
                </a:lnTo>
                <a:lnTo>
                  <a:pt x="65415" y="1283"/>
                </a:lnTo>
                <a:lnTo>
                  <a:pt x="64320" y="1000"/>
                </a:lnTo>
                <a:lnTo>
                  <a:pt x="63226" y="736"/>
                </a:lnTo>
                <a:lnTo>
                  <a:pt x="62093" y="510"/>
                </a:lnTo>
                <a:lnTo>
                  <a:pt x="60961" y="321"/>
                </a:lnTo>
                <a:lnTo>
                  <a:pt x="59810" y="170"/>
                </a:lnTo>
                <a:lnTo>
                  <a:pt x="58658" y="75"/>
                </a:lnTo>
                <a:lnTo>
                  <a:pt x="57488" y="19"/>
                </a:lnTo>
                <a:lnTo>
                  <a:pt x="5629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4"/>
          <p:cNvSpPr/>
          <p:nvPr/>
        </p:nvSpPr>
        <p:spPr>
          <a:xfrm>
            <a:off x="1382257" y="74525"/>
            <a:ext cx="626400" cy="6264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4"/>
          <p:cNvSpPr/>
          <p:nvPr/>
        </p:nvSpPr>
        <p:spPr>
          <a:xfrm>
            <a:off x="91488" y="2035681"/>
            <a:ext cx="485982" cy="418392"/>
          </a:xfrm>
          <a:custGeom>
            <a:avLst/>
            <a:gdLst/>
            <a:ahLst/>
            <a:cxnLst/>
            <a:rect l="l" t="t" r="r" b="b"/>
            <a:pathLst>
              <a:path w="22800" h="19629" extrusionOk="0">
                <a:moveTo>
                  <a:pt x="5814" y="0"/>
                </a:moveTo>
                <a:lnTo>
                  <a:pt x="5550" y="19"/>
                </a:lnTo>
                <a:lnTo>
                  <a:pt x="5267" y="38"/>
                </a:lnTo>
                <a:lnTo>
                  <a:pt x="4983" y="57"/>
                </a:lnTo>
                <a:lnTo>
                  <a:pt x="4700" y="114"/>
                </a:lnTo>
                <a:lnTo>
                  <a:pt x="4436" y="170"/>
                </a:lnTo>
                <a:lnTo>
                  <a:pt x="4172" y="246"/>
                </a:lnTo>
                <a:lnTo>
                  <a:pt x="3889" y="321"/>
                </a:lnTo>
                <a:lnTo>
                  <a:pt x="3625" y="435"/>
                </a:lnTo>
                <a:lnTo>
                  <a:pt x="3379" y="548"/>
                </a:lnTo>
                <a:lnTo>
                  <a:pt x="3115" y="661"/>
                </a:lnTo>
                <a:lnTo>
                  <a:pt x="2870" y="812"/>
                </a:lnTo>
                <a:lnTo>
                  <a:pt x="2624" y="963"/>
                </a:lnTo>
                <a:lnTo>
                  <a:pt x="2379" y="1133"/>
                </a:lnTo>
                <a:lnTo>
                  <a:pt x="2152" y="1303"/>
                </a:lnTo>
                <a:lnTo>
                  <a:pt x="1926" y="1510"/>
                </a:lnTo>
                <a:lnTo>
                  <a:pt x="1699" y="1699"/>
                </a:lnTo>
                <a:lnTo>
                  <a:pt x="1511" y="1926"/>
                </a:lnTo>
                <a:lnTo>
                  <a:pt x="1303" y="2152"/>
                </a:lnTo>
                <a:lnTo>
                  <a:pt x="1133" y="2378"/>
                </a:lnTo>
                <a:lnTo>
                  <a:pt x="963" y="2624"/>
                </a:lnTo>
                <a:lnTo>
                  <a:pt x="812" y="2869"/>
                </a:lnTo>
                <a:lnTo>
                  <a:pt x="661" y="3115"/>
                </a:lnTo>
                <a:lnTo>
                  <a:pt x="548" y="3379"/>
                </a:lnTo>
                <a:lnTo>
                  <a:pt x="435" y="3624"/>
                </a:lnTo>
                <a:lnTo>
                  <a:pt x="322" y="3888"/>
                </a:lnTo>
                <a:lnTo>
                  <a:pt x="246" y="4171"/>
                </a:lnTo>
                <a:lnTo>
                  <a:pt x="171" y="4436"/>
                </a:lnTo>
                <a:lnTo>
                  <a:pt x="114" y="4700"/>
                </a:lnTo>
                <a:lnTo>
                  <a:pt x="58" y="4983"/>
                </a:lnTo>
                <a:lnTo>
                  <a:pt x="39" y="5266"/>
                </a:lnTo>
                <a:lnTo>
                  <a:pt x="20" y="5549"/>
                </a:lnTo>
                <a:lnTo>
                  <a:pt x="1" y="5813"/>
                </a:lnTo>
                <a:lnTo>
                  <a:pt x="20" y="6097"/>
                </a:lnTo>
                <a:lnTo>
                  <a:pt x="39" y="6380"/>
                </a:lnTo>
                <a:lnTo>
                  <a:pt x="58" y="6663"/>
                </a:lnTo>
                <a:lnTo>
                  <a:pt x="114" y="6927"/>
                </a:lnTo>
                <a:lnTo>
                  <a:pt x="171" y="7210"/>
                </a:lnTo>
                <a:lnTo>
                  <a:pt x="246" y="7474"/>
                </a:lnTo>
                <a:lnTo>
                  <a:pt x="322" y="7738"/>
                </a:lnTo>
                <a:lnTo>
                  <a:pt x="435" y="8003"/>
                </a:lnTo>
                <a:lnTo>
                  <a:pt x="548" y="8267"/>
                </a:lnTo>
                <a:lnTo>
                  <a:pt x="661" y="8531"/>
                </a:lnTo>
                <a:lnTo>
                  <a:pt x="812" y="8777"/>
                </a:lnTo>
                <a:lnTo>
                  <a:pt x="963" y="9022"/>
                </a:lnTo>
                <a:lnTo>
                  <a:pt x="1133" y="9267"/>
                </a:lnTo>
                <a:lnTo>
                  <a:pt x="1303" y="9494"/>
                </a:lnTo>
                <a:lnTo>
                  <a:pt x="1511" y="9720"/>
                </a:lnTo>
                <a:lnTo>
                  <a:pt x="1699" y="9928"/>
                </a:lnTo>
                <a:lnTo>
                  <a:pt x="11400" y="19629"/>
                </a:lnTo>
                <a:lnTo>
                  <a:pt x="21101" y="9928"/>
                </a:lnTo>
                <a:lnTo>
                  <a:pt x="21309" y="9720"/>
                </a:lnTo>
                <a:lnTo>
                  <a:pt x="21498" y="9494"/>
                </a:lnTo>
                <a:lnTo>
                  <a:pt x="21686" y="9267"/>
                </a:lnTo>
                <a:lnTo>
                  <a:pt x="21856" y="9022"/>
                </a:lnTo>
                <a:lnTo>
                  <a:pt x="22007" y="8777"/>
                </a:lnTo>
                <a:lnTo>
                  <a:pt x="22139" y="8531"/>
                </a:lnTo>
                <a:lnTo>
                  <a:pt x="22271" y="8267"/>
                </a:lnTo>
                <a:lnTo>
                  <a:pt x="22385" y="8003"/>
                </a:lnTo>
                <a:lnTo>
                  <a:pt x="22479" y="7738"/>
                </a:lnTo>
                <a:lnTo>
                  <a:pt x="22573" y="7474"/>
                </a:lnTo>
                <a:lnTo>
                  <a:pt x="22649" y="7210"/>
                </a:lnTo>
                <a:lnTo>
                  <a:pt x="22705" y="6927"/>
                </a:lnTo>
                <a:lnTo>
                  <a:pt x="22743" y="6663"/>
                </a:lnTo>
                <a:lnTo>
                  <a:pt x="22781" y="6380"/>
                </a:lnTo>
                <a:lnTo>
                  <a:pt x="22800" y="6097"/>
                </a:lnTo>
                <a:lnTo>
                  <a:pt x="22800" y="5813"/>
                </a:lnTo>
                <a:lnTo>
                  <a:pt x="22800" y="5549"/>
                </a:lnTo>
                <a:lnTo>
                  <a:pt x="22781" y="5266"/>
                </a:lnTo>
                <a:lnTo>
                  <a:pt x="22743" y="4983"/>
                </a:lnTo>
                <a:lnTo>
                  <a:pt x="22705" y="4700"/>
                </a:lnTo>
                <a:lnTo>
                  <a:pt x="22649" y="4436"/>
                </a:lnTo>
                <a:lnTo>
                  <a:pt x="22573" y="4171"/>
                </a:lnTo>
                <a:lnTo>
                  <a:pt x="22479" y="3888"/>
                </a:lnTo>
                <a:lnTo>
                  <a:pt x="22385" y="3624"/>
                </a:lnTo>
                <a:lnTo>
                  <a:pt x="22271" y="3379"/>
                </a:lnTo>
                <a:lnTo>
                  <a:pt x="22139" y="3115"/>
                </a:lnTo>
                <a:lnTo>
                  <a:pt x="22007" y="2869"/>
                </a:lnTo>
                <a:lnTo>
                  <a:pt x="21856" y="2624"/>
                </a:lnTo>
                <a:lnTo>
                  <a:pt x="21686" y="2378"/>
                </a:lnTo>
                <a:lnTo>
                  <a:pt x="21498" y="2152"/>
                </a:lnTo>
                <a:lnTo>
                  <a:pt x="21309" y="1926"/>
                </a:lnTo>
                <a:lnTo>
                  <a:pt x="21101" y="1699"/>
                </a:lnTo>
                <a:lnTo>
                  <a:pt x="20894" y="1510"/>
                </a:lnTo>
                <a:lnTo>
                  <a:pt x="20667" y="1303"/>
                </a:lnTo>
                <a:lnTo>
                  <a:pt x="20422" y="1133"/>
                </a:lnTo>
                <a:lnTo>
                  <a:pt x="20195" y="963"/>
                </a:lnTo>
                <a:lnTo>
                  <a:pt x="19950" y="812"/>
                </a:lnTo>
                <a:lnTo>
                  <a:pt x="19705" y="661"/>
                </a:lnTo>
                <a:lnTo>
                  <a:pt x="19440" y="548"/>
                </a:lnTo>
                <a:lnTo>
                  <a:pt x="19176" y="435"/>
                </a:lnTo>
                <a:lnTo>
                  <a:pt x="18912" y="321"/>
                </a:lnTo>
                <a:lnTo>
                  <a:pt x="18648" y="246"/>
                </a:lnTo>
                <a:lnTo>
                  <a:pt x="18383" y="170"/>
                </a:lnTo>
                <a:lnTo>
                  <a:pt x="18100" y="114"/>
                </a:lnTo>
                <a:lnTo>
                  <a:pt x="17836" y="57"/>
                </a:lnTo>
                <a:lnTo>
                  <a:pt x="17553" y="38"/>
                </a:lnTo>
                <a:lnTo>
                  <a:pt x="17270" y="19"/>
                </a:lnTo>
                <a:lnTo>
                  <a:pt x="16987" y="0"/>
                </a:lnTo>
                <a:lnTo>
                  <a:pt x="16704" y="19"/>
                </a:lnTo>
                <a:lnTo>
                  <a:pt x="16440" y="38"/>
                </a:lnTo>
                <a:lnTo>
                  <a:pt x="16156" y="57"/>
                </a:lnTo>
                <a:lnTo>
                  <a:pt x="15873" y="114"/>
                </a:lnTo>
                <a:lnTo>
                  <a:pt x="15609" y="170"/>
                </a:lnTo>
                <a:lnTo>
                  <a:pt x="15345" y="246"/>
                </a:lnTo>
                <a:lnTo>
                  <a:pt x="15062" y="321"/>
                </a:lnTo>
                <a:lnTo>
                  <a:pt x="14798" y="435"/>
                </a:lnTo>
                <a:lnTo>
                  <a:pt x="14552" y="548"/>
                </a:lnTo>
                <a:lnTo>
                  <a:pt x="14288" y="661"/>
                </a:lnTo>
                <a:lnTo>
                  <a:pt x="14043" y="812"/>
                </a:lnTo>
                <a:lnTo>
                  <a:pt x="13797" y="963"/>
                </a:lnTo>
                <a:lnTo>
                  <a:pt x="13552" y="1133"/>
                </a:lnTo>
                <a:lnTo>
                  <a:pt x="13325" y="1303"/>
                </a:lnTo>
                <a:lnTo>
                  <a:pt x="13099" y="1510"/>
                </a:lnTo>
                <a:lnTo>
                  <a:pt x="12872" y="1699"/>
                </a:lnTo>
                <a:lnTo>
                  <a:pt x="11400" y="3190"/>
                </a:lnTo>
                <a:lnTo>
                  <a:pt x="9928" y="1699"/>
                </a:lnTo>
                <a:lnTo>
                  <a:pt x="9721" y="1510"/>
                </a:lnTo>
                <a:lnTo>
                  <a:pt x="9494" y="1303"/>
                </a:lnTo>
                <a:lnTo>
                  <a:pt x="9268" y="1133"/>
                </a:lnTo>
                <a:lnTo>
                  <a:pt x="9022" y="963"/>
                </a:lnTo>
                <a:lnTo>
                  <a:pt x="8777" y="812"/>
                </a:lnTo>
                <a:lnTo>
                  <a:pt x="8532" y="661"/>
                </a:lnTo>
                <a:lnTo>
                  <a:pt x="8267" y="548"/>
                </a:lnTo>
                <a:lnTo>
                  <a:pt x="8003" y="435"/>
                </a:lnTo>
                <a:lnTo>
                  <a:pt x="7739" y="321"/>
                </a:lnTo>
                <a:lnTo>
                  <a:pt x="7475" y="246"/>
                </a:lnTo>
                <a:lnTo>
                  <a:pt x="7210" y="170"/>
                </a:lnTo>
                <a:lnTo>
                  <a:pt x="6927" y="114"/>
                </a:lnTo>
                <a:lnTo>
                  <a:pt x="6663" y="57"/>
                </a:lnTo>
                <a:lnTo>
                  <a:pt x="6380" y="38"/>
                </a:lnTo>
                <a:lnTo>
                  <a:pt x="6097" y="19"/>
                </a:lnTo>
                <a:lnTo>
                  <a:pt x="581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4"/>
          <p:cNvSpPr/>
          <p:nvPr/>
        </p:nvSpPr>
        <p:spPr>
          <a:xfrm>
            <a:off x="1092350" y="700925"/>
            <a:ext cx="177900" cy="177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503"/>
        <p:cNvGrpSpPr/>
        <p:nvPr/>
      </p:nvGrpSpPr>
      <p:grpSpPr>
        <a:xfrm>
          <a:off x="0" y="0"/>
          <a:ext cx="0" cy="0"/>
          <a:chOff x="0" y="0"/>
          <a:chExt cx="0" cy="0"/>
        </a:xfrm>
      </p:grpSpPr>
      <p:sp>
        <p:nvSpPr>
          <p:cNvPr id="504" name="Google Shape;504;p31"/>
          <p:cNvSpPr/>
          <p:nvPr/>
        </p:nvSpPr>
        <p:spPr>
          <a:xfrm rot="-5400000" flipH="1">
            <a:off x="7697975" y="3695398"/>
            <a:ext cx="4729195" cy="3863612"/>
          </a:xfrm>
          <a:custGeom>
            <a:avLst/>
            <a:gdLst/>
            <a:ahLst/>
            <a:cxnLst/>
            <a:rect l="l" t="t" r="r" b="b"/>
            <a:pathLst>
              <a:path w="102803" h="83987" extrusionOk="0">
                <a:moveTo>
                  <a:pt x="66378" y="3548"/>
                </a:moveTo>
                <a:lnTo>
                  <a:pt x="66604" y="3567"/>
                </a:lnTo>
                <a:lnTo>
                  <a:pt x="66831" y="3605"/>
                </a:lnTo>
                <a:lnTo>
                  <a:pt x="67057" y="3661"/>
                </a:lnTo>
                <a:lnTo>
                  <a:pt x="67265" y="3737"/>
                </a:lnTo>
                <a:lnTo>
                  <a:pt x="67453" y="3831"/>
                </a:lnTo>
                <a:lnTo>
                  <a:pt x="67642" y="3945"/>
                </a:lnTo>
                <a:lnTo>
                  <a:pt x="67831" y="4077"/>
                </a:lnTo>
                <a:lnTo>
                  <a:pt x="67982" y="4209"/>
                </a:lnTo>
                <a:lnTo>
                  <a:pt x="68133" y="4379"/>
                </a:lnTo>
                <a:lnTo>
                  <a:pt x="68265" y="4548"/>
                </a:lnTo>
                <a:lnTo>
                  <a:pt x="68378" y="4737"/>
                </a:lnTo>
                <a:lnTo>
                  <a:pt x="68473" y="4945"/>
                </a:lnTo>
                <a:lnTo>
                  <a:pt x="68548" y="5152"/>
                </a:lnTo>
                <a:lnTo>
                  <a:pt x="68605" y="5360"/>
                </a:lnTo>
                <a:lnTo>
                  <a:pt x="68642" y="5586"/>
                </a:lnTo>
                <a:lnTo>
                  <a:pt x="68642" y="5813"/>
                </a:lnTo>
                <a:lnTo>
                  <a:pt x="68642" y="6058"/>
                </a:lnTo>
                <a:lnTo>
                  <a:pt x="68605" y="6285"/>
                </a:lnTo>
                <a:lnTo>
                  <a:pt x="68548" y="6492"/>
                </a:lnTo>
                <a:lnTo>
                  <a:pt x="68473" y="6700"/>
                </a:lnTo>
                <a:lnTo>
                  <a:pt x="68378" y="6908"/>
                </a:lnTo>
                <a:lnTo>
                  <a:pt x="68265" y="7096"/>
                </a:lnTo>
                <a:lnTo>
                  <a:pt x="68133" y="7266"/>
                </a:lnTo>
                <a:lnTo>
                  <a:pt x="67982" y="7417"/>
                </a:lnTo>
                <a:lnTo>
                  <a:pt x="67831" y="7568"/>
                </a:lnTo>
                <a:lnTo>
                  <a:pt x="67642" y="7700"/>
                </a:lnTo>
                <a:lnTo>
                  <a:pt x="67453" y="7814"/>
                </a:lnTo>
                <a:lnTo>
                  <a:pt x="67265" y="7908"/>
                </a:lnTo>
                <a:lnTo>
                  <a:pt x="67057" y="7983"/>
                </a:lnTo>
                <a:lnTo>
                  <a:pt x="66831" y="8040"/>
                </a:lnTo>
                <a:lnTo>
                  <a:pt x="66604" y="8078"/>
                </a:lnTo>
                <a:lnTo>
                  <a:pt x="66378" y="8097"/>
                </a:lnTo>
                <a:lnTo>
                  <a:pt x="66151" y="8078"/>
                </a:lnTo>
                <a:lnTo>
                  <a:pt x="65925" y="8040"/>
                </a:lnTo>
                <a:lnTo>
                  <a:pt x="65698" y="7983"/>
                </a:lnTo>
                <a:lnTo>
                  <a:pt x="65491" y="7908"/>
                </a:lnTo>
                <a:lnTo>
                  <a:pt x="65302" y="7814"/>
                </a:lnTo>
                <a:lnTo>
                  <a:pt x="65113" y="7700"/>
                </a:lnTo>
                <a:lnTo>
                  <a:pt x="64943" y="7568"/>
                </a:lnTo>
                <a:lnTo>
                  <a:pt x="64773" y="7417"/>
                </a:lnTo>
                <a:lnTo>
                  <a:pt x="64622" y="7266"/>
                </a:lnTo>
                <a:lnTo>
                  <a:pt x="64490" y="7096"/>
                </a:lnTo>
                <a:lnTo>
                  <a:pt x="64377" y="6908"/>
                </a:lnTo>
                <a:lnTo>
                  <a:pt x="64283" y="6700"/>
                </a:lnTo>
                <a:lnTo>
                  <a:pt x="64207" y="6492"/>
                </a:lnTo>
                <a:lnTo>
                  <a:pt x="64151" y="6285"/>
                </a:lnTo>
                <a:lnTo>
                  <a:pt x="64132" y="6058"/>
                </a:lnTo>
                <a:lnTo>
                  <a:pt x="64113" y="5813"/>
                </a:lnTo>
                <a:lnTo>
                  <a:pt x="64132" y="5586"/>
                </a:lnTo>
                <a:lnTo>
                  <a:pt x="64151" y="5360"/>
                </a:lnTo>
                <a:lnTo>
                  <a:pt x="64207" y="5152"/>
                </a:lnTo>
                <a:lnTo>
                  <a:pt x="64283" y="4945"/>
                </a:lnTo>
                <a:lnTo>
                  <a:pt x="64377" y="4737"/>
                </a:lnTo>
                <a:lnTo>
                  <a:pt x="64490" y="4548"/>
                </a:lnTo>
                <a:lnTo>
                  <a:pt x="64622" y="4379"/>
                </a:lnTo>
                <a:lnTo>
                  <a:pt x="64773" y="4209"/>
                </a:lnTo>
                <a:lnTo>
                  <a:pt x="64943" y="4077"/>
                </a:lnTo>
                <a:lnTo>
                  <a:pt x="65113" y="3945"/>
                </a:lnTo>
                <a:lnTo>
                  <a:pt x="65302" y="3831"/>
                </a:lnTo>
                <a:lnTo>
                  <a:pt x="65491" y="3737"/>
                </a:lnTo>
                <a:lnTo>
                  <a:pt x="65698" y="3661"/>
                </a:lnTo>
                <a:lnTo>
                  <a:pt x="65925" y="3605"/>
                </a:lnTo>
                <a:lnTo>
                  <a:pt x="66151" y="3567"/>
                </a:lnTo>
                <a:lnTo>
                  <a:pt x="66378" y="3548"/>
                </a:lnTo>
                <a:close/>
                <a:moveTo>
                  <a:pt x="17251" y="6757"/>
                </a:moveTo>
                <a:lnTo>
                  <a:pt x="17402" y="6776"/>
                </a:lnTo>
                <a:lnTo>
                  <a:pt x="17553" y="6794"/>
                </a:lnTo>
                <a:lnTo>
                  <a:pt x="17685" y="6832"/>
                </a:lnTo>
                <a:lnTo>
                  <a:pt x="17817" y="6870"/>
                </a:lnTo>
                <a:lnTo>
                  <a:pt x="17949" y="6945"/>
                </a:lnTo>
                <a:lnTo>
                  <a:pt x="18081" y="7021"/>
                </a:lnTo>
                <a:lnTo>
                  <a:pt x="18194" y="7096"/>
                </a:lnTo>
                <a:lnTo>
                  <a:pt x="18289" y="7191"/>
                </a:lnTo>
                <a:lnTo>
                  <a:pt x="18383" y="7304"/>
                </a:lnTo>
                <a:lnTo>
                  <a:pt x="18477" y="7417"/>
                </a:lnTo>
                <a:lnTo>
                  <a:pt x="18553" y="7530"/>
                </a:lnTo>
                <a:lnTo>
                  <a:pt x="18609" y="7663"/>
                </a:lnTo>
                <a:lnTo>
                  <a:pt x="18666" y="7795"/>
                </a:lnTo>
                <a:lnTo>
                  <a:pt x="18704" y="7946"/>
                </a:lnTo>
                <a:lnTo>
                  <a:pt x="18723" y="8097"/>
                </a:lnTo>
                <a:lnTo>
                  <a:pt x="18723" y="8248"/>
                </a:lnTo>
                <a:lnTo>
                  <a:pt x="18723" y="8399"/>
                </a:lnTo>
                <a:lnTo>
                  <a:pt x="18704" y="8531"/>
                </a:lnTo>
                <a:lnTo>
                  <a:pt x="18666" y="8682"/>
                </a:lnTo>
                <a:lnTo>
                  <a:pt x="18609" y="8814"/>
                </a:lnTo>
                <a:lnTo>
                  <a:pt x="18553" y="8946"/>
                </a:lnTo>
                <a:lnTo>
                  <a:pt x="18477" y="9059"/>
                </a:lnTo>
                <a:lnTo>
                  <a:pt x="18383" y="9172"/>
                </a:lnTo>
                <a:lnTo>
                  <a:pt x="18289" y="9286"/>
                </a:lnTo>
                <a:lnTo>
                  <a:pt x="18194" y="9380"/>
                </a:lnTo>
                <a:lnTo>
                  <a:pt x="18081" y="9474"/>
                </a:lnTo>
                <a:lnTo>
                  <a:pt x="17949" y="9531"/>
                </a:lnTo>
                <a:lnTo>
                  <a:pt x="17817" y="9606"/>
                </a:lnTo>
                <a:lnTo>
                  <a:pt x="17685" y="9644"/>
                </a:lnTo>
                <a:lnTo>
                  <a:pt x="17553" y="9682"/>
                </a:lnTo>
                <a:lnTo>
                  <a:pt x="17402" y="9701"/>
                </a:lnTo>
                <a:lnTo>
                  <a:pt x="17251" y="9720"/>
                </a:lnTo>
                <a:lnTo>
                  <a:pt x="17100" y="9701"/>
                </a:lnTo>
                <a:lnTo>
                  <a:pt x="16949" y="9682"/>
                </a:lnTo>
                <a:lnTo>
                  <a:pt x="16817" y="9644"/>
                </a:lnTo>
                <a:lnTo>
                  <a:pt x="16666" y="9606"/>
                </a:lnTo>
                <a:lnTo>
                  <a:pt x="16552" y="9531"/>
                </a:lnTo>
                <a:lnTo>
                  <a:pt x="16420" y="9474"/>
                </a:lnTo>
                <a:lnTo>
                  <a:pt x="16307" y="9380"/>
                </a:lnTo>
                <a:lnTo>
                  <a:pt x="16213" y="9286"/>
                </a:lnTo>
                <a:lnTo>
                  <a:pt x="16099" y="9172"/>
                </a:lnTo>
                <a:lnTo>
                  <a:pt x="16024" y="9059"/>
                </a:lnTo>
                <a:lnTo>
                  <a:pt x="15948" y="8946"/>
                </a:lnTo>
                <a:lnTo>
                  <a:pt x="15892" y="8814"/>
                </a:lnTo>
                <a:lnTo>
                  <a:pt x="15835" y="8682"/>
                </a:lnTo>
                <a:lnTo>
                  <a:pt x="15797" y="8531"/>
                </a:lnTo>
                <a:lnTo>
                  <a:pt x="15778" y="8399"/>
                </a:lnTo>
                <a:lnTo>
                  <a:pt x="15778" y="8248"/>
                </a:lnTo>
                <a:lnTo>
                  <a:pt x="15778" y="8097"/>
                </a:lnTo>
                <a:lnTo>
                  <a:pt x="15797" y="7946"/>
                </a:lnTo>
                <a:lnTo>
                  <a:pt x="15835" y="7795"/>
                </a:lnTo>
                <a:lnTo>
                  <a:pt x="15892" y="7663"/>
                </a:lnTo>
                <a:lnTo>
                  <a:pt x="15948" y="7530"/>
                </a:lnTo>
                <a:lnTo>
                  <a:pt x="16024" y="7417"/>
                </a:lnTo>
                <a:lnTo>
                  <a:pt x="16099" y="7304"/>
                </a:lnTo>
                <a:lnTo>
                  <a:pt x="16213" y="7191"/>
                </a:lnTo>
                <a:lnTo>
                  <a:pt x="16307" y="7096"/>
                </a:lnTo>
                <a:lnTo>
                  <a:pt x="16420" y="7021"/>
                </a:lnTo>
                <a:lnTo>
                  <a:pt x="16552" y="6945"/>
                </a:lnTo>
                <a:lnTo>
                  <a:pt x="16666" y="6870"/>
                </a:lnTo>
                <a:lnTo>
                  <a:pt x="16817" y="6832"/>
                </a:lnTo>
                <a:lnTo>
                  <a:pt x="16949" y="6794"/>
                </a:lnTo>
                <a:lnTo>
                  <a:pt x="17100" y="6776"/>
                </a:lnTo>
                <a:lnTo>
                  <a:pt x="17251" y="6757"/>
                </a:lnTo>
                <a:close/>
                <a:moveTo>
                  <a:pt x="87119" y="58281"/>
                </a:moveTo>
                <a:lnTo>
                  <a:pt x="87365" y="58300"/>
                </a:lnTo>
                <a:lnTo>
                  <a:pt x="87591" y="58337"/>
                </a:lnTo>
                <a:lnTo>
                  <a:pt x="87799" y="58375"/>
                </a:lnTo>
                <a:lnTo>
                  <a:pt x="88006" y="58469"/>
                </a:lnTo>
                <a:lnTo>
                  <a:pt x="88214" y="58564"/>
                </a:lnTo>
                <a:lnTo>
                  <a:pt x="88403" y="58677"/>
                </a:lnTo>
                <a:lnTo>
                  <a:pt x="88573" y="58809"/>
                </a:lnTo>
                <a:lnTo>
                  <a:pt x="88724" y="58941"/>
                </a:lnTo>
                <a:lnTo>
                  <a:pt x="88875" y="59111"/>
                </a:lnTo>
                <a:lnTo>
                  <a:pt x="89007" y="59281"/>
                </a:lnTo>
                <a:lnTo>
                  <a:pt x="89120" y="59470"/>
                </a:lnTo>
                <a:lnTo>
                  <a:pt x="89214" y="59658"/>
                </a:lnTo>
                <a:lnTo>
                  <a:pt x="89290" y="59885"/>
                </a:lnTo>
                <a:lnTo>
                  <a:pt x="89346" y="60093"/>
                </a:lnTo>
                <a:lnTo>
                  <a:pt x="89384" y="60319"/>
                </a:lnTo>
                <a:lnTo>
                  <a:pt x="89403" y="60545"/>
                </a:lnTo>
                <a:lnTo>
                  <a:pt x="89384" y="60791"/>
                </a:lnTo>
                <a:lnTo>
                  <a:pt x="89346" y="61017"/>
                </a:lnTo>
                <a:lnTo>
                  <a:pt x="89290" y="61225"/>
                </a:lnTo>
                <a:lnTo>
                  <a:pt x="89214" y="61433"/>
                </a:lnTo>
                <a:lnTo>
                  <a:pt x="89120" y="61640"/>
                </a:lnTo>
                <a:lnTo>
                  <a:pt x="89007" y="61829"/>
                </a:lnTo>
                <a:lnTo>
                  <a:pt x="88875" y="61999"/>
                </a:lnTo>
                <a:lnTo>
                  <a:pt x="88724" y="62150"/>
                </a:lnTo>
                <a:lnTo>
                  <a:pt x="88573" y="62301"/>
                </a:lnTo>
                <a:lnTo>
                  <a:pt x="88403" y="62433"/>
                </a:lnTo>
                <a:lnTo>
                  <a:pt x="88214" y="62546"/>
                </a:lnTo>
                <a:lnTo>
                  <a:pt x="88006" y="62640"/>
                </a:lnTo>
                <a:lnTo>
                  <a:pt x="87799" y="62716"/>
                </a:lnTo>
                <a:lnTo>
                  <a:pt x="87591" y="62773"/>
                </a:lnTo>
                <a:lnTo>
                  <a:pt x="87365" y="62810"/>
                </a:lnTo>
                <a:lnTo>
                  <a:pt x="87119" y="62829"/>
                </a:lnTo>
                <a:lnTo>
                  <a:pt x="86893" y="62810"/>
                </a:lnTo>
                <a:lnTo>
                  <a:pt x="86666" y="62773"/>
                </a:lnTo>
                <a:lnTo>
                  <a:pt x="86459" y="62716"/>
                </a:lnTo>
                <a:lnTo>
                  <a:pt x="86251" y="62640"/>
                </a:lnTo>
                <a:lnTo>
                  <a:pt x="86044" y="62546"/>
                </a:lnTo>
                <a:lnTo>
                  <a:pt x="85855" y="62433"/>
                </a:lnTo>
                <a:lnTo>
                  <a:pt x="85685" y="62301"/>
                </a:lnTo>
                <a:lnTo>
                  <a:pt x="85515" y="62150"/>
                </a:lnTo>
                <a:lnTo>
                  <a:pt x="85383" y="61999"/>
                </a:lnTo>
                <a:lnTo>
                  <a:pt x="85251" y="61829"/>
                </a:lnTo>
                <a:lnTo>
                  <a:pt x="85138" y="61640"/>
                </a:lnTo>
                <a:lnTo>
                  <a:pt x="85043" y="61433"/>
                </a:lnTo>
                <a:lnTo>
                  <a:pt x="84968" y="61225"/>
                </a:lnTo>
                <a:lnTo>
                  <a:pt x="84911" y="61017"/>
                </a:lnTo>
                <a:lnTo>
                  <a:pt x="84873" y="60791"/>
                </a:lnTo>
                <a:lnTo>
                  <a:pt x="84855" y="60545"/>
                </a:lnTo>
                <a:lnTo>
                  <a:pt x="84873" y="60319"/>
                </a:lnTo>
                <a:lnTo>
                  <a:pt x="84911" y="60093"/>
                </a:lnTo>
                <a:lnTo>
                  <a:pt x="84968" y="59885"/>
                </a:lnTo>
                <a:lnTo>
                  <a:pt x="85043" y="59658"/>
                </a:lnTo>
                <a:lnTo>
                  <a:pt x="85138" y="59470"/>
                </a:lnTo>
                <a:lnTo>
                  <a:pt x="85251" y="59281"/>
                </a:lnTo>
                <a:lnTo>
                  <a:pt x="85383" y="59111"/>
                </a:lnTo>
                <a:lnTo>
                  <a:pt x="85515" y="58941"/>
                </a:lnTo>
                <a:lnTo>
                  <a:pt x="85685" y="58809"/>
                </a:lnTo>
                <a:lnTo>
                  <a:pt x="85855" y="58677"/>
                </a:lnTo>
                <a:lnTo>
                  <a:pt x="86044" y="58564"/>
                </a:lnTo>
                <a:lnTo>
                  <a:pt x="86251" y="58469"/>
                </a:lnTo>
                <a:lnTo>
                  <a:pt x="86459" y="58375"/>
                </a:lnTo>
                <a:lnTo>
                  <a:pt x="86666" y="58337"/>
                </a:lnTo>
                <a:lnTo>
                  <a:pt x="86893" y="58300"/>
                </a:lnTo>
                <a:lnTo>
                  <a:pt x="87119" y="58281"/>
                </a:lnTo>
                <a:close/>
                <a:moveTo>
                  <a:pt x="29065" y="66755"/>
                </a:moveTo>
                <a:lnTo>
                  <a:pt x="29197" y="66774"/>
                </a:lnTo>
                <a:lnTo>
                  <a:pt x="29329" y="66793"/>
                </a:lnTo>
                <a:lnTo>
                  <a:pt x="29443" y="66811"/>
                </a:lnTo>
                <a:lnTo>
                  <a:pt x="29556" y="66849"/>
                </a:lnTo>
                <a:lnTo>
                  <a:pt x="29669" y="66906"/>
                </a:lnTo>
                <a:lnTo>
                  <a:pt x="29764" y="66981"/>
                </a:lnTo>
                <a:lnTo>
                  <a:pt x="29858" y="67038"/>
                </a:lnTo>
                <a:lnTo>
                  <a:pt x="29952" y="67132"/>
                </a:lnTo>
                <a:lnTo>
                  <a:pt x="30028" y="67208"/>
                </a:lnTo>
                <a:lnTo>
                  <a:pt x="30103" y="67302"/>
                </a:lnTo>
                <a:lnTo>
                  <a:pt x="30160" y="67415"/>
                </a:lnTo>
                <a:lnTo>
                  <a:pt x="30217" y="67529"/>
                </a:lnTo>
                <a:lnTo>
                  <a:pt x="30254" y="67642"/>
                </a:lnTo>
                <a:lnTo>
                  <a:pt x="30292" y="67755"/>
                </a:lnTo>
                <a:lnTo>
                  <a:pt x="30311" y="67868"/>
                </a:lnTo>
                <a:lnTo>
                  <a:pt x="30311" y="68000"/>
                </a:lnTo>
                <a:lnTo>
                  <a:pt x="30311" y="68133"/>
                </a:lnTo>
                <a:lnTo>
                  <a:pt x="30292" y="68246"/>
                </a:lnTo>
                <a:lnTo>
                  <a:pt x="30254" y="68378"/>
                </a:lnTo>
                <a:lnTo>
                  <a:pt x="30217" y="68491"/>
                </a:lnTo>
                <a:lnTo>
                  <a:pt x="30160" y="68604"/>
                </a:lnTo>
                <a:lnTo>
                  <a:pt x="30103" y="68699"/>
                </a:lnTo>
                <a:lnTo>
                  <a:pt x="30028" y="68793"/>
                </a:lnTo>
                <a:lnTo>
                  <a:pt x="29952" y="68887"/>
                </a:lnTo>
                <a:lnTo>
                  <a:pt x="29858" y="68963"/>
                </a:lnTo>
                <a:lnTo>
                  <a:pt x="29764" y="69038"/>
                </a:lnTo>
                <a:lnTo>
                  <a:pt x="29669" y="69095"/>
                </a:lnTo>
                <a:lnTo>
                  <a:pt x="29556" y="69152"/>
                </a:lnTo>
                <a:lnTo>
                  <a:pt x="29443" y="69189"/>
                </a:lnTo>
                <a:lnTo>
                  <a:pt x="29329" y="69227"/>
                </a:lnTo>
                <a:lnTo>
                  <a:pt x="29197" y="69246"/>
                </a:lnTo>
                <a:lnTo>
                  <a:pt x="28952" y="69246"/>
                </a:lnTo>
                <a:lnTo>
                  <a:pt x="28820" y="69227"/>
                </a:lnTo>
                <a:lnTo>
                  <a:pt x="28707" y="69189"/>
                </a:lnTo>
                <a:lnTo>
                  <a:pt x="28593" y="69152"/>
                </a:lnTo>
                <a:lnTo>
                  <a:pt x="28480" y="69095"/>
                </a:lnTo>
                <a:lnTo>
                  <a:pt x="28367" y="69038"/>
                </a:lnTo>
                <a:lnTo>
                  <a:pt x="28273" y="68963"/>
                </a:lnTo>
                <a:lnTo>
                  <a:pt x="28197" y="68887"/>
                </a:lnTo>
                <a:lnTo>
                  <a:pt x="28103" y="68793"/>
                </a:lnTo>
                <a:lnTo>
                  <a:pt x="28046" y="68699"/>
                </a:lnTo>
                <a:lnTo>
                  <a:pt x="27971" y="68604"/>
                </a:lnTo>
                <a:lnTo>
                  <a:pt x="27933" y="68491"/>
                </a:lnTo>
                <a:lnTo>
                  <a:pt x="27876" y="68378"/>
                </a:lnTo>
                <a:lnTo>
                  <a:pt x="27857" y="68246"/>
                </a:lnTo>
                <a:lnTo>
                  <a:pt x="27838" y="68133"/>
                </a:lnTo>
                <a:lnTo>
                  <a:pt x="27820" y="68000"/>
                </a:lnTo>
                <a:lnTo>
                  <a:pt x="27838" y="67868"/>
                </a:lnTo>
                <a:lnTo>
                  <a:pt x="27857" y="67755"/>
                </a:lnTo>
                <a:lnTo>
                  <a:pt x="27876" y="67642"/>
                </a:lnTo>
                <a:lnTo>
                  <a:pt x="27933" y="67529"/>
                </a:lnTo>
                <a:lnTo>
                  <a:pt x="27971" y="67415"/>
                </a:lnTo>
                <a:lnTo>
                  <a:pt x="28046" y="67302"/>
                </a:lnTo>
                <a:lnTo>
                  <a:pt x="28103" y="67208"/>
                </a:lnTo>
                <a:lnTo>
                  <a:pt x="28197" y="67132"/>
                </a:lnTo>
                <a:lnTo>
                  <a:pt x="28273" y="67038"/>
                </a:lnTo>
                <a:lnTo>
                  <a:pt x="28367" y="66981"/>
                </a:lnTo>
                <a:lnTo>
                  <a:pt x="28480" y="66906"/>
                </a:lnTo>
                <a:lnTo>
                  <a:pt x="28593" y="66849"/>
                </a:lnTo>
                <a:lnTo>
                  <a:pt x="28707" y="66811"/>
                </a:lnTo>
                <a:lnTo>
                  <a:pt x="28820" y="66793"/>
                </a:lnTo>
                <a:lnTo>
                  <a:pt x="28952" y="66774"/>
                </a:lnTo>
                <a:lnTo>
                  <a:pt x="29065" y="66755"/>
                </a:lnTo>
                <a:close/>
                <a:moveTo>
                  <a:pt x="34104" y="71851"/>
                </a:moveTo>
                <a:lnTo>
                  <a:pt x="34501" y="71869"/>
                </a:lnTo>
                <a:lnTo>
                  <a:pt x="34859" y="71926"/>
                </a:lnTo>
                <a:lnTo>
                  <a:pt x="35218" y="72020"/>
                </a:lnTo>
                <a:lnTo>
                  <a:pt x="35577" y="72134"/>
                </a:lnTo>
                <a:lnTo>
                  <a:pt x="35897" y="72304"/>
                </a:lnTo>
                <a:lnTo>
                  <a:pt x="36199" y="72492"/>
                </a:lnTo>
                <a:lnTo>
                  <a:pt x="36501" y="72700"/>
                </a:lnTo>
                <a:lnTo>
                  <a:pt x="36766" y="72945"/>
                </a:lnTo>
                <a:lnTo>
                  <a:pt x="36992" y="73209"/>
                </a:lnTo>
                <a:lnTo>
                  <a:pt x="37218" y="73493"/>
                </a:lnTo>
                <a:lnTo>
                  <a:pt x="37407" y="73795"/>
                </a:lnTo>
                <a:lnTo>
                  <a:pt x="37558" y="74134"/>
                </a:lnTo>
                <a:lnTo>
                  <a:pt x="37690" y="74474"/>
                </a:lnTo>
                <a:lnTo>
                  <a:pt x="37785" y="74833"/>
                </a:lnTo>
                <a:lnTo>
                  <a:pt x="37841" y="75210"/>
                </a:lnTo>
                <a:lnTo>
                  <a:pt x="37860" y="75587"/>
                </a:lnTo>
                <a:lnTo>
                  <a:pt x="37841" y="75965"/>
                </a:lnTo>
                <a:lnTo>
                  <a:pt x="37785" y="76342"/>
                </a:lnTo>
                <a:lnTo>
                  <a:pt x="37690" y="76701"/>
                </a:lnTo>
                <a:lnTo>
                  <a:pt x="37558" y="77041"/>
                </a:lnTo>
                <a:lnTo>
                  <a:pt x="37407" y="77380"/>
                </a:lnTo>
                <a:lnTo>
                  <a:pt x="37218" y="77682"/>
                </a:lnTo>
                <a:lnTo>
                  <a:pt x="36992" y="77966"/>
                </a:lnTo>
                <a:lnTo>
                  <a:pt x="36766" y="78230"/>
                </a:lnTo>
                <a:lnTo>
                  <a:pt x="36501" y="78475"/>
                </a:lnTo>
                <a:lnTo>
                  <a:pt x="36199" y="78702"/>
                </a:lnTo>
                <a:lnTo>
                  <a:pt x="35897" y="78890"/>
                </a:lnTo>
                <a:lnTo>
                  <a:pt x="35577" y="79041"/>
                </a:lnTo>
                <a:lnTo>
                  <a:pt x="35218" y="79173"/>
                </a:lnTo>
                <a:lnTo>
                  <a:pt x="34859" y="79249"/>
                </a:lnTo>
                <a:lnTo>
                  <a:pt x="34501" y="79306"/>
                </a:lnTo>
                <a:lnTo>
                  <a:pt x="34104" y="79324"/>
                </a:lnTo>
                <a:lnTo>
                  <a:pt x="33727" y="79306"/>
                </a:lnTo>
                <a:lnTo>
                  <a:pt x="33349" y="79249"/>
                </a:lnTo>
                <a:lnTo>
                  <a:pt x="32991" y="79173"/>
                </a:lnTo>
                <a:lnTo>
                  <a:pt x="32651" y="79041"/>
                </a:lnTo>
                <a:lnTo>
                  <a:pt x="32330" y="78890"/>
                </a:lnTo>
                <a:lnTo>
                  <a:pt x="32009" y="78702"/>
                </a:lnTo>
                <a:lnTo>
                  <a:pt x="31726" y="78475"/>
                </a:lnTo>
                <a:lnTo>
                  <a:pt x="31462" y="78230"/>
                </a:lnTo>
                <a:lnTo>
                  <a:pt x="31217" y="77966"/>
                </a:lnTo>
                <a:lnTo>
                  <a:pt x="31009" y="77682"/>
                </a:lnTo>
                <a:lnTo>
                  <a:pt x="30820" y="77380"/>
                </a:lnTo>
                <a:lnTo>
                  <a:pt x="30669" y="77041"/>
                </a:lnTo>
                <a:lnTo>
                  <a:pt x="30537" y="76701"/>
                </a:lnTo>
                <a:lnTo>
                  <a:pt x="30443" y="76342"/>
                </a:lnTo>
                <a:lnTo>
                  <a:pt x="30386" y="75965"/>
                </a:lnTo>
                <a:lnTo>
                  <a:pt x="30368" y="75587"/>
                </a:lnTo>
                <a:lnTo>
                  <a:pt x="30386" y="75210"/>
                </a:lnTo>
                <a:lnTo>
                  <a:pt x="30443" y="74833"/>
                </a:lnTo>
                <a:lnTo>
                  <a:pt x="30537" y="74474"/>
                </a:lnTo>
                <a:lnTo>
                  <a:pt x="30669" y="74134"/>
                </a:lnTo>
                <a:lnTo>
                  <a:pt x="30820" y="73795"/>
                </a:lnTo>
                <a:lnTo>
                  <a:pt x="31009" y="73493"/>
                </a:lnTo>
                <a:lnTo>
                  <a:pt x="31217" y="73209"/>
                </a:lnTo>
                <a:lnTo>
                  <a:pt x="31462" y="72945"/>
                </a:lnTo>
                <a:lnTo>
                  <a:pt x="31726" y="72700"/>
                </a:lnTo>
                <a:lnTo>
                  <a:pt x="32009" y="72492"/>
                </a:lnTo>
                <a:lnTo>
                  <a:pt x="32330" y="72304"/>
                </a:lnTo>
                <a:lnTo>
                  <a:pt x="32651" y="72134"/>
                </a:lnTo>
                <a:lnTo>
                  <a:pt x="32991" y="72020"/>
                </a:lnTo>
                <a:lnTo>
                  <a:pt x="33349" y="71926"/>
                </a:lnTo>
                <a:lnTo>
                  <a:pt x="33727" y="71869"/>
                </a:lnTo>
                <a:lnTo>
                  <a:pt x="34104" y="71851"/>
                </a:lnTo>
                <a:close/>
                <a:moveTo>
                  <a:pt x="55450" y="0"/>
                </a:moveTo>
                <a:lnTo>
                  <a:pt x="54582" y="38"/>
                </a:lnTo>
                <a:lnTo>
                  <a:pt x="53751" y="94"/>
                </a:lnTo>
                <a:lnTo>
                  <a:pt x="52902" y="170"/>
                </a:lnTo>
                <a:lnTo>
                  <a:pt x="52072" y="264"/>
                </a:lnTo>
                <a:lnTo>
                  <a:pt x="51241" y="377"/>
                </a:lnTo>
                <a:lnTo>
                  <a:pt x="50430" y="528"/>
                </a:lnTo>
                <a:lnTo>
                  <a:pt x="49618" y="679"/>
                </a:lnTo>
                <a:lnTo>
                  <a:pt x="48807" y="868"/>
                </a:lnTo>
                <a:lnTo>
                  <a:pt x="48014" y="1057"/>
                </a:lnTo>
                <a:lnTo>
                  <a:pt x="47221" y="1283"/>
                </a:lnTo>
                <a:lnTo>
                  <a:pt x="46448" y="1510"/>
                </a:lnTo>
                <a:lnTo>
                  <a:pt x="45674" y="1774"/>
                </a:lnTo>
                <a:lnTo>
                  <a:pt x="44900" y="2057"/>
                </a:lnTo>
                <a:lnTo>
                  <a:pt x="44145" y="2340"/>
                </a:lnTo>
                <a:lnTo>
                  <a:pt x="43409" y="2661"/>
                </a:lnTo>
                <a:lnTo>
                  <a:pt x="42673" y="2982"/>
                </a:lnTo>
                <a:lnTo>
                  <a:pt x="41937" y="3341"/>
                </a:lnTo>
                <a:lnTo>
                  <a:pt x="41220" y="3699"/>
                </a:lnTo>
                <a:lnTo>
                  <a:pt x="40521" y="4077"/>
                </a:lnTo>
                <a:lnTo>
                  <a:pt x="39823" y="4473"/>
                </a:lnTo>
                <a:lnTo>
                  <a:pt x="39144" y="4888"/>
                </a:lnTo>
                <a:lnTo>
                  <a:pt x="38464" y="5322"/>
                </a:lnTo>
                <a:lnTo>
                  <a:pt x="37804" y="5775"/>
                </a:lnTo>
                <a:lnTo>
                  <a:pt x="37162" y="6247"/>
                </a:lnTo>
                <a:lnTo>
                  <a:pt x="36520" y="6719"/>
                </a:lnTo>
                <a:lnTo>
                  <a:pt x="35897" y="7210"/>
                </a:lnTo>
                <a:lnTo>
                  <a:pt x="35275" y="7719"/>
                </a:lnTo>
                <a:lnTo>
                  <a:pt x="34671" y="8248"/>
                </a:lnTo>
                <a:lnTo>
                  <a:pt x="34086" y="8776"/>
                </a:lnTo>
                <a:lnTo>
                  <a:pt x="33519" y="9342"/>
                </a:lnTo>
                <a:lnTo>
                  <a:pt x="32953" y="9908"/>
                </a:lnTo>
                <a:lnTo>
                  <a:pt x="32293" y="9323"/>
                </a:lnTo>
                <a:lnTo>
                  <a:pt x="31594" y="8757"/>
                </a:lnTo>
                <a:lnTo>
                  <a:pt x="30877" y="8248"/>
                </a:lnTo>
                <a:lnTo>
                  <a:pt x="30122" y="7757"/>
                </a:lnTo>
                <a:lnTo>
                  <a:pt x="29348" y="7304"/>
                </a:lnTo>
                <a:lnTo>
                  <a:pt x="28575" y="6870"/>
                </a:lnTo>
                <a:lnTo>
                  <a:pt x="27763" y="6492"/>
                </a:lnTo>
                <a:lnTo>
                  <a:pt x="26933" y="6134"/>
                </a:lnTo>
                <a:lnTo>
                  <a:pt x="26083" y="5832"/>
                </a:lnTo>
                <a:lnTo>
                  <a:pt x="25215" y="5549"/>
                </a:lnTo>
                <a:lnTo>
                  <a:pt x="24328" y="5322"/>
                </a:lnTo>
                <a:lnTo>
                  <a:pt x="23422" y="5115"/>
                </a:lnTo>
                <a:lnTo>
                  <a:pt x="22516" y="4964"/>
                </a:lnTo>
                <a:lnTo>
                  <a:pt x="21591" y="4850"/>
                </a:lnTo>
                <a:lnTo>
                  <a:pt x="20648" y="4794"/>
                </a:lnTo>
                <a:lnTo>
                  <a:pt x="20176" y="4775"/>
                </a:lnTo>
                <a:lnTo>
                  <a:pt x="19685" y="4756"/>
                </a:lnTo>
                <a:lnTo>
                  <a:pt x="19176" y="4775"/>
                </a:lnTo>
                <a:lnTo>
                  <a:pt x="18666" y="4794"/>
                </a:lnTo>
                <a:lnTo>
                  <a:pt x="18175" y="4832"/>
                </a:lnTo>
                <a:lnTo>
                  <a:pt x="17666" y="4869"/>
                </a:lnTo>
                <a:lnTo>
                  <a:pt x="17175" y="4926"/>
                </a:lnTo>
                <a:lnTo>
                  <a:pt x="16684" y="4983"/>
                </a:lnTo>
                <a:lnTo>
                  <a:pt x="16194" y="5077"/>
                </a:lnTo>
                <a:lnTo>
                  <a:pt x="15722" y="5171"/>
                </a:lnTo>
                <a:lnTo>
                  <a:pt x="15250" y="5266"/>
                </a:lnTo>
                <a:lnTo>
                  <a:pt x="14759" y="5379"/>
                </a:lnTo>
                <a:lnTo>
                  <a:pt x="14287" y="5511"/>
                </a:lnTo>
                <a:lnTo>
                  <a:pt x="13835" y="5643"/>
                </a:lnTo>
                <a:lnTo>
                  <a:pt x="13363" y="5794"/>
                </a:lnTo>
                <a:lnTo>
                  <a:pt x="12910" y="5964"/>
                </a:lnTo>
                <a:lnTo>
                  <a:pt x="12476" y="6134"/>
                </a:lnTo>
                <a:lnTo>
                  <a:pt x="12023" y="6304"/>
                </a:lnTo>
                <a:lnTo>
                  <a:pt x="11589" y="6511"/>
                </a:lnTo>
                <a:lnTo>
                  <a:pt x="11155" y="6700"/>
                </a:lnTo>
                <a:lnTo>
                  <a:pt x="10720" y="6926"/>
                </a:lnTo>
                <a:lnTo>
                  <a:pt x="10305" y="7134"/>
                </a:lnTo>
                <a:lnTo>
                  <a:pt x="9890" y="7379"/>
                </a:lnTo>
                <a:lnTo>
                  <a:pt x="9475" y="7625"/>
                </a:lnTo>
                <a:lnTo>
                  <a:pt x="9078" y="7870"/>
                </a:lnTo>
                <a:lnTo>
                  <a:pt x="8682" y="8134"/>
                </a:lnTo>
                <a:lnTo>
                  <a:pt x="8286" y="8399"/>
                </a:lnTo>
                <a:lnTo>
                  <a:pt x="7908" y="8682"/>
                </a:lnTo>
                <a:lnTo>
                  <a:pt x="7531" y="8965"/>
                </a:lnTo>
                <a:lnTo>
                  <a:pt x="7153" y="9267"/>
                </a:lnTo>
                <a:lnTo>
                  <a:pt x="6436" y="9890"/>
                </a:lnTo>
                <a:lnTo>
                  <a:pt x="5757" y="10531"/>
                </a:lnTo>
                <a:lnTo>
                  <a:pt x="5115" y="11211"/>
                </a:lnTo>
                <a:lnTo>
                  <a:pt x="4492" y="11928"/>
                </a:lnTo>
                <a:lnTo>
                  <a:pt x="3907" y="12683"/>
                </a:lnTo>
                <a:lnTo>
                  <a:pt x="3624" y="13060"/>
                </a:lnTo>
                <a:lnTo>
                  <a:pt x="3360" y="13457"/>
                </a:lnTo>
                <a:lnTo>
                  <a:pt x="3096" y="13853"/>
                </a:lnTo>
                <a:lnTo>
                  <a:pt x="2850" y="14249"/>
                </a:lnTo>
                <a:lnTo>
                  <a:pt x="2605" y="14665"/>
                </a:lnTo>
                <a:lnTo>
                  <a:pt x="2378" y="15080"/>
                </a:lnTo>
                <a:lnTo>
                  <a:pt x="2152" y="15495"/>
                </a:lnTo>
                <a:lnTo>
                  <a:pt x="1926" y="15929"/>
                </a:lnTo>
                <a:lnTo>
                  <a:pt x="1737" y="16363"/>
                </a:lnTo>
                <a:lnTo>
                  <a:pt x="1548" y="16797"/>
                </a:lnTo>
                <a:lnTo>
                  <a:pt x="1359" y="17231"/>
                </a:lnTo>
                <a:lnTo>
                  <a:pt x="1189" y="17684"/>
                </a:lnTo>
                <a:lnTo>
                  <a:pt x="1020" y="18137"/>
                </a:lnTo>
                <a:lnTo>
                  <a:pt x="869" y="18609"/>
                </a:lnTo>
                <a:lnTo>
                  <a:pt x="737" y="19062"/>
                </a:lnTo>
                <a:lnTo>
                  <a:pt x="604" y="19534"/>
                </a:lnTo>
                <a:lnTo>
                  <a:pt x="491" y="20006"/>
                </a:lnTo>
                <a:lnTo>
                  <a:pt x="397" y="20496"/>
                </a:lnTo>
                <a:lnTo>
                  <a:pt x="302" y="20968"/>
                </a:lnTo>
                <a:lnTo>
                  <a:pt x="227" y="21459"/>
                </a:lnTo>
                <a:lnTo>
                  <a:pt x="151" y="21950"/>
                </a:lnTo>
                <a:lnTo>
                  <a:pt x="95" y="22440"/>
                </a:lnTo>
                <a:lnTo>
                  <a:pt x="57" y="22950"/>
                </a:lnTo>
                <a:lnTo>
                  <a:pt x="19" y="23441"/>
                </a:lnTo>
                <a:lnTo>
                  <a:pt x="0" y="23950"/>
                </a:lnTo>
                <a:lnTo>
                  <a:pt x="0" y="24460"/>
                </a:lnTo>
                <a:lnTo>
                  <a:pt x="0" y="24969"/>
                </a:lnTo>
                <a:lnTo>
                  <a:pt x="19" y="25479"/>
                </a:lnTo>
                <a:lnTo>
                  <a:pt x="57" y="25970"/>
                </a:lnTo>
                <a:lnTo>
                  <a:pt x="95" y="26460"/>
                </a:lnTo>
                <a:lnTo>
                  <a:pt x="151" y="26970"/>
                </a:lnTo>
                <a:lnTo>
                  <a:pt x="227" y="27461"/>
                </a:lnTo>
                <a:lnTo>
                  <a:pt x="302" y="27932"/>
                </a:lnTo>
                <a:lnTo>
                  <a:pt x="397" y="28423"/>
                </a:lnTo>
                <a:lnTo>
                  <a:pt x="491" y="28895"/>
                </a:lnTo>
                <a:lnTo>
                  <a:pt x="604" y="29367"/>
                </a:lnTo>
                <a:lnTo>
                  <a:pt x="737" y="29839"/>
                </a:lnTo>
                <a:lnTo>
                  <a:pt x="869" y="30292"/>
                </a:lnTo>
                <a:lnTo>
                  <a:pt x="1020" y="30763"/>
                </a:lnTo>
                <a:lnTo>
                  <a:pt x="1189" y="31216"/>
                </a:lnTo>
                <a:lnTo>
                  <a:pt x="1359" y="31669"/>
                </a:lnTo>
                <a:lnTo>
                  <a:pt x="1529" y="32103"/>
                </a:lnTo>
                <a:lnTo>
                  <a:pt x="1718" y="32538"/>
                </a:lnTo>
                <a:lnTo>
                  <a:pt x="1926" y="32972"/>
                </a:lnTo>
                <a:lnTo>
                  <a:pt x="2133" y="33406"/>
                </a:lnTo>
                <a:lnTo>
                  <a:pt x="2360" y="33821"/>
                </a:lnTo>
                <a:lnTo>
                  <a:pt x="2586" y="34236"/>
                </a:lnTo>
                <a:lnTo>
                  <a:pt x="2831" y="34651"/>
                </a:lnTo>
                <a:lnTo>
                  <a:pt x="3077" y="35048"/>
                </a:lnTo>
                <a:lnTo>
                  <a:pt x="3341" y="35444"/>
                </a:lnTo>
                <a:lnTo>
                  <a:pt x="3888" y="36218"/>
                </a:lnTo>
                <a:lnTo>
                  <a:pt x="4455" y="36954"/>
                </a:lnTo>
                <a:lnTo>
                  <a:pt x="5077" y="37671"/>
                </a:lnTo>
                <a:lnTo>
                  <a:pt x="5719" y="38351"/>
                </a:lnTo>
                <a:lnTo>
                  <a:pt x="5417" y="39068"/>
                </a:lnTo>
                <a:lnTo>
                  <a:pt x="5134" y="39804"/>
                </a:lnTo>
                <a:lnTo>
                  <a:pt x="4870" y="40521"/>
                </a:lnTo>
                <a:lnTo>
                  <a:pt x="4606" y="41276"/>
                </a:lnTo>
                <a:lnTo>
                  <a:pt x="4379" y="42012"/>
                </a:lnTo>
                <a:lnTo>
                  <a:pt x="4171" y="42786"/>
                </a:lnTo>
                <a:lnTo>
                  <a:pt x="3964" y="43541"/>
                </a:lnTo>
                <a:lnTo>
                  <a:pt x="3794" y="44314"/>
                </a:lnTo>
                <a:lnTo>
                  <a:pt x="3643" y="45107"/>
                </a:lnTo>
                <a:lnTo>
                  <a:pt x="3511" y="45881"/>
                </a:lnTo>
                <a:lnTo>
                  <a:pt x="3398" y="46692"/>
                </a:lnTo>
                <a:lnTo>
                  <a:pt x="3284" y="47485"/>
                </a:lnTo>
                <a:lnTo>
                  <a:pt x="3209" y="48297"/>
                </a:lnTo>
                <a:lnTo>
                  <a:pt x="3171" y="49108"/>
                </a:lnTo>
                <a:lnTo>
                  <a:pt x="3133" y="49920"/>
                </a:lnTo>
                <a:lnTo>
                  <a:pt x="3115" y="50750"/>
                </a:lnTo>
                <a:lnTo>
                  <a:pt x="3133" y="51543"/>
                </a:lnTo>
                <a:lnTo>
                  <a:pt x="3152" y="52336"/>
                </a:lnTo>
                <a:lnTo>
                  <a:pt x="3209" y="53109"/>
                </a:lnTo>
                <a:lnTo>
                  <a:pt x="3284" y="53883"/>
                </a:lnTo>
                <a:lnTo>
                  <a:pt x="3360" y="54657"/>
                </a:lnTo>
                <a:lnTo>
                  <a:pt x="3473" y="55431"/>
                </a:lnTo>
                <a:lnTo>
                  <a:pt x="3605" y="56186"/>
                </a:lnTo>
                <a:lnTo>
                  <a:pt x="3737" y="56941"/>
                </a:lnTo>
                <a:lnTo>
                  <a:pt x="3907" y="57696"/>
                </a:lnTo>
                <a:lnTo>
                  <a:pt x="4096" y="58432"/>
                </a:lnTo>
                <a:lnTo>
                  <a:pt x="4285" y="59168"/>
                </a:lnTo>
                <a:lnTo>
                  <a:pt x="4511" y="59885"/>
                </a:lnTo>
                <a:lnTo>
                  <a:pt x="4738" y="60602"/>
                </a:lnTo>
                <a:lnTo>
                  <a:pt x="4983" y="61319"/>
                </a:lnTo>
                <a:lnTo>
                  <a:pt x="5247" y="62018"/>
                </a:lnTo>
                <a:lnTo>
                  <a:pt x="5530" y="62716"/>
                </a:lnTo>
                <a:lnTo>
                  <a:pt x="5832" y="63395"/>
                </a:lnTo>
                <a:lnTo>
                  <a:pt x="6153" y="64075"/>
                </a:lnTo>
                <a:lnTo>
                  <a:pt x="6474" y="64735"/>
                </a:lnTo>
                <a:lnTo>
                  <a:pt x="6833" y="65396"/>
                </a:lnTo>
                <a:lnTo>
                  <a:pt x="7191" y="66038"/>
                </a:lnTo>
                <a:lnTo>
                  <a:pt x="7569" y="66679"/>
                </a:lnTo>
                <a:lnTo>
                  <a:pt x="7965" y="67302"/>
                </a:lnTo>
                <a:lnTo>
                  <a:pt x="8361" y="67925"/>
                </a:lnTo>
                <a:lnTo>
                  <a:pt x="8795" y="68529"/>
                </a:lnTo>
                <a:lnTo>
                  <a:pt x="9229" y="69133"/>
                </a:lnTo>
                <a:lnTo>
                  <a:pt x="9682" y="69718"/>
                </a:lnTo>
                <a:lnTo>
                  <a:pt x="10135" y="70284"/>
                </a:lnTo>
                <a:lnTo>
                  <a:pt x="10607" y="70850"/>
                </a:lnTo>
                <a:lnTo>
                  <a:pt x="11098" y="71398"/>
                </a:lnTo>
                <a:lnTo>
                  <a:pt x="11607" y="71945"/>
                </a:lnTo>
                <a:lnTo>
                  <a:pt x="12117" y="72473"/>
                </a:lnTo>
                <a:lnTo>
                  <a:pt x="12646" y="72983"/>
                </a:lnTo>
                <a:lnTo>
                  <a:pt x="13193" y="73493"/>
                </a:lnTo>
                <a:lnTo>
                  <a:pt x="13740" y="73983"/>
                </a:lnTo>
                <a:lnTo>
                  <a:pt x="14306" y="74455"/>
                </a:lnTo>
                <a:lnTo>
                  <a:pt x="14873" y="74927"/>
                </a:lnTo>
                <a:lnTo>
                  <a:pt x="15458" y="75361"/>
                </a:lnTo>
                <a:lnTo>
                  <a:pt x="16062" y="75795"/>
                </a:lnTo>
                <a:lnTo>
                  <a:pt x="16666" y="76229"/>
                </a:lnTo>
                <a:lnTo>
                  <a:pt x="17288" y="76626"/>
                </a:lnTo>
                <a:lnTo>
                  <a:pt x="17911" y="77022"/>
                </a:lnTo>
                <a:lnTo>
                  <a:pt x="18553" y="77399"/>
                </a:lnTo>
                <a:lnTo>
                  <a:pt x="19195" y="77758"/>
                </a:lnTo>
                <a:lnTo>
                  <a:pt x="19855" y="78116"/>
                </a:lnTo>
                <a:lnTo>
                  <a:pt x="20516" y="78437"/>
                </a:lnTo>
                <a:lnTo>
                  <a:pt x="21195" y="78758"/>
                </a:lnTo>
                <a:lnTo>
                  <a:pt x="21875" y="79060"/>
                </a:lnTo>
                <a:lnTo>
                  <a:pt x="22573" y="79343"/>
                </a:lnTo>
                <a:lnTo>
                  <a:pt x="23271" y="79607"/>
                </a:lnTo>
                <a:lnTo>
                  <a:pt x="23988" y="79853"/>
                </a:lnTo>
                <a:lnTo>
                  <a:pt x="24706" y="80098"/>
                </a:lnTo>
                <a:lnTo>
                  <a:pt x="25423" y="80306"/>
                </a:lnTo>
                <a:lnTo>
                  <a:pt x="26159" y="80495"/>
                </a:lnTo>
                <a:lnTo>
                  <a:pt x="26895" y="80683"/>
                </a:lnTo>
                <a:lnTo>
                  <a:pt x="27650" y="80853"/>
                </a:lnTo>
                <a:lnTo>
                  <a:pt x="28405" y="80985"/>
                </a:lnTo>
                <a:lnTo>
                  <a:pt x="29160" y="81117"/>
                </a:lnTo>
                <a:lnTo>
                  <a:pt x="29933" y="81231"/>
                </a:lnTo>
                <a:lnTo>
                  <a:pt x="30707" y="81306"/>
                </a:lnTo>
                <a:lnTo>
                  <a:pt x="31481" y="81382"/>
                </a:lnTo>
                <a:lnTo>
                  <a:pt x="32255" y="81438"/>
                </a:lnTo>
                <a:lnTo>
                  <a:pt x="33048" y="81457"/>
                </a:lnTo>
                <a:lnTo>
                  <a:pt x="33840" y="81476"/>
                </a:lnTo>
                <a:lnTo>
                  <a:pt x="34746" y="81457"/>
                </a:lnTo>
                <a:lnTo>
                  <a:pt x="35652" y="81419"/>
                </a:lnTo>
                <a:lnTo>
                  <a:pt x="36558" y="81344"/>
                </a:lnTo>
                <a:lnTo>
                  <a:pt x="37445" y="81268"/>
                </a:lnTo>
                <a:lnTo>
                  <a:pt x="38332" y="81136"/>
                </a:lnTo>
                <a:lnTo>
                  <a:pt x="39219" y="81004"/>
                </a:lnTo>
                <a:lnTo>
                  <a:pt x="40068" y="80834"/>
                </a:lnTo>
                <a:lnTo>
                  <a:pt x="40937" y="80646"/>
                </a:lnTo>
                <a:lnTo>
                  <a:pt x="41786" y="80438"/>
                </a:lnTo>
                <a:lnTo>
                  <a:pt x="42616" y="80193"/>
                </a:lnTo>
                <a:lnTo>
                  <a:pt x="43447" y="79928"/>
                </a:lnTo>
                <a:lnTo>
                  <a:pt x="44277" y="79645"/>
                </a:lnTo>
                <a:lnTo>
                  <a:pt x="45089" y="79343"/>
                </a:lnTo>
                <a:lnTo>
                  <a:pt x="45881" y="79022"/>
                </a:lnTo>
                <a:lnTo>
                  <a:pt x="46674" y="78664"/>
                </a:lnTo>
                <a:lnTo>
                  <a:pt x="47448" y="78305"/>
                </a:lnTo>
                <a:lnTo>
                  <a:pt x="47618" y="78607"/>
                </a:lnTo>
                <a:lnTo>
                  <a:pt x="47806" y="78928"/>
                </a:lnTo>
                <a:lnTo>
                  <a:pt x="48014" y="79230"/>
                </a:lnTo>
                <a:lnTo>
                  <a:pt x="48222" y="79513"/>
                </a:lnTo>
                <a:lnTo>
                  <a:pt x="48448" y="79796"/>
                </a:lnTo>
                <a:lnTo>
                  <a:pt x="48675" y="80079"/>
                </a:lnTo>
                <a:lnTo>
                  <a:pt x="48920" y="80362"/>
                </a:lnTo>
                <a:lnTo>
                  <a:pt x="49165" y="80627"/>
                </a:lnTo>
                <a:lnTo>
                  <a:pt x="49411" y="80872"/>
                </a:lnTo>
                <a:lnTo>
                  <a:pt x="49675" y="81117"/>
                </a:lnTo>
                <a:lnTo>
                  <a:pt x="49939" y="81363"/>
                </a:lnTo>
                <a:lnTo>
                  <a:pt x="50222" y="81589"/>
                </a:lnTo>
                <a:lnTo>
                  <a:pt x="50505" y="81816"/>
                </a:lnTo>
                <a:lnTo>
                  <a:pt x="50807" y="82023"/>
                </a:lnTo>
                <a:lnTo>
                  <a:pt x="51109" y="82212"/>
                </a:lnTo>
                <a:lnTo>
                  <a:pt x="51411" y="82420"/>
                </a:lnTo>
                <a:lnTo>
                  <a:pt x="51732" y="82589"/>
                </a:lnTo>
                <a:lnTo>
                  <a:pt x="52053" y="82759"/>
                </a:lnTo>
                <a:lnTo>
                  <a:pt x="52374" y="82929"/>
                </a:lnTo>
                <a:lnTo>
                  <a:pt x="52695" y="83080"/>
                </a:lnTo>
                <a:lnTo>
                  <a:pt x="53034" y="83212"/>
                </a:lnTo>
                <a:lnTo>
                  <a:pt x="53393" y="83344"/>
                </a:lnTo>
                <a:lnTo>
                  <a:pt x="53733" y="83458"/>
                </a:lnTo>
                <a:lnTo>
                  <a:pt x="54091" y="83571"/>
                </a:lnTo>
                <a:lnTo>
                  <a:pt x="54450" y="83665"/>
                </a:lnTo>
                <a:lnTo>
                  <a:pt x="54808" y="83741"/>
                </a:lnTo>
                <a:lnTo>
                  <a:pt x="55186" y="83816"/>
                </a:lnTo>
                <a:lnTo>
                  <a:pt x="55544" y="83873"/>
                </a:lnTo>
                <a:lnTo>
                  <a:pt x="55922" y="83929"/>
                </a:lnTo>
                <a:lnTo>
                  <a:pt x="56299" y="83948"/>
                </a:lnTo>
                <a:lnTo>
                  <a:pt x="56696" y="83967"/>
                </a:lnTo>
                <a:lnTo>
                  <a:pt x="57073" y="83986"/>
                </a:lnTo>
                <a:lnTo>
                  <a:pt x="57583" y="83967"/>
                </a:lnTo>
                <a:lnTo>
                  <a:pt x="58092" y="83929"/>
                </a:lnTo>
                <a:lnTo>
                  <a:pt x="58583" y="83873"/>
                </a:lnTo>
                <a:lnTo>
                  <a:pt x="59074" y="83797"/>
                </a:lnTo>
                <a:lnTo>
                  <a:pt x="59564" y="83703"/>
                </a:lnTo>
                <a:lnTo>
                  <a:pt x="60036" y="83590"/>
                </a:lnTo>
                <a:lnTo>
                  <a:pt x="60489" y="83439"/>
                </a:lnTo>
                <a:lnTo>
                  <a:pt x="60961" y="83288"/>
                </a:lnTo>
                <a:lnTo>
                  <a:pt x="61395" y="83099"/>
                </a:lnTo>
                <a:lnTo>
                  <a:pt x="61829" y="82910"/>
                </a:lnTo>
                <a:lnTo>
                  <a:pt x="62263" y="82684"/>
                </a:lnTo>
                <a:lnTo>
                  <a:pt x="62678" y="82457"/>
                </a:lnTo>
                <a:lnTo>
                  <a:pt x="63075" y="82193"/>
                </a:lnTo>
                <a:lnTo>
                  <a:pt x="63471" y="81929"/>
                </a:lnTo>
                <a:lnTo>
                  <a:pt x="63849" y="81646"/>
                </a:lnTo>
                <a:lnTo>
                  <a:pt x="64226" y="81344"/>
                </a:lnTo>
                <a:lnTo>
                  <a:pt x="64585" y="81023"/>
                </a:lnTo>
                <a:lnTo>
                  <a:pt x="64924" y="80702"/>
                </a:lnTo>
                <a:lnTo>
                  <a:pt x="65245" y="80362"/>
                </a:lnTo>
                <a:lnTo>
                  <a:pt x="65547" y="80004"/>
                </a:lnTo>
                <a:lnTo>
                  <a:pt x="65849" y="79626"/>
                </a:lnTo>
                <a:lnTo>
                  <a:pt x="66132" y="79249"/>
                </a:lnTo>
                <a:lnTo>
                  <a:pt x="66397" y="78853"/>
                </a:lnTo>
                <a:lnTo>
                  <a:pt x="66642" y="78437"/>
                </a:lnTo>
                <a:lnTo>
                  <a:pt x="66868" y="78022"/>
                </a:lnTo>
                <a:lnTo>
                  <a:pt x="67076" y="77588"/>
                </a:lnTo>
                <a:lnTo>
                  <a:pt x="67265" y="77154"/>
                </a:lnTo>
                <a:lnTo>
                  <a:pt x="67435" y="76701"/>
                </a:lnTo>
                <a:lnTo>
                  <a:pt x="67586" y="76229"/>
                </a:lnTo>
                <a:lnTo>
                  <a:pt x="67737" y="75776"/>
                </a:lnTo>
                <a:lnTo>
                  <a:pt x="67850" y="75286"/>
                </a:lnTo>
                <a:lnTo>
                  <a:pt x="67925" y="74814"/>
                </a:lnTo>
                <a:lnTo>
                  <a:pt x="68416" y="74984"/>
                </a:lnTo>
                <a:lnTo>
                  <a:pt x="68907" y="75153"/>
                </a:lnTo>
                <a:lnTo>
                  <a:pt x="69397" y="75304"/>
                </a:lnTo>
                <a:lnTo>
                  <a:pt x="69888" y="75455"/>
                </a:lnTo>
                <a:lnTo>
                  <a:pt x="70398" y="75587"/>
                </a:lnTo>
                <a:lnTo>
                  <a:pt x="70888" y="75720"/>
                </a:lnTo>
                <a:lnTo>
                  <a:pt x="71398" y="75833"/>
                </a:lnTo>
                <a:lnTo>
                  <a:pt x="71926" y="75927"/>
                </a:lnTo>
                <a:lnTo>
                  <a:pt x="72436" y="76022"/>
                </a:lnTo>
                <a:lnTo>
                  <a:pt x="72964" y="76097"/>
                </a:lnTo>
                <a:lnTo>
                  <a:pt x="73493" y="76154"/>
                </a:lnTo>
                <a:lnTo>
                  <a:pt x="74021" y="76210"/>
                </a:lnTo>
                <a:lnTo>
                  <a:pt x="74550" y="76267"/>
                </a:lnTo>
                <a:lnTo>
                  <a:pt x="75078" y="76286"/>
                </a:lnTo>
                <a:lnTo>
                  <a:pt x="75626" y="76305"/>
                </a:lnTo>
                <a:lnTo>
                  <a:pt x="76154" y="76324"/>
                </a:lnTo>
                <a:lnTo>
                  <a:pt x="76758" y="76305"/>
                </a:lnTo>
                <a:lnTo>
                  <a:pt x="77362" y="76286"/>
                </a:lnTo>
                <a:lnTo>
                  <a:pt x="77947" y="76248"/>
                </a:lnTo>
                <a:lnTo>
                  <a:pt x="78532" y="76191"/>
                </a:lnTo>
                <a:lnTo>
                  <a:pt x="79117" y="76135"/>
                </a:lnTo>
                <a:lnTo>
                  <a:pt x="79683" y="76040"/>
                </a:lnTo>
                <a:lnTo>
                  <a:pt x="80268" y="75946"/>
                </a:lnTo>
                <a:lnTo>
                  <a:pt x="80835" y="75852"/>
                </a:lnTo>
                <a:lnTo>
                  <a:pt x="81401" y="75720"/>
                </a:lnTo>
                <a:lnTo>
                  <a:pt x="81948" y="75587"/>
                </a:lnTo>
                <a:lnTo>
                  <a:pt x="82514" y="75436"/>
                </a:lnTo>
                <a:lnTo>
                  <a:pt x="83062" y="75267"/>
                </a:lnTo>
                <a:lnTo>
                  <a:pt x="83590" y="75097"/>
                </a:lnTo>
                <a:lnTo>
                  <a:pt x="84137" y="74908"/>
                </a:lnTo>
                <a:lnTo>
                  <a:pt x="84666" y="74700"/>
                </a:lnTo>
                <a:lnTo>
                  <a:pt x="85175" y="74493"/>
                </a:lnTo>
                <a:lnTo>
                  <a:pt x="85704" y="74266"/>
                </a:lnTo>
                <a:lnTo>
                  <a:pt x="86213" y="74021"/>
                </a:lnTo>
                <a:lnTo>
                  <a:pt x="86704" y="73776"/>
                </a:lnTo>
                <a:lnTo>
                  <a:pt x="87214" y="73511"/>
                </a:lnTo>
                <a:lnTo>
                  <a:pt x="87704" y="73247"/>
                </a:lnTo>
                <a:lnTo>
                  <a:pt x="88176" y="72964"/>
                </a:lnTo>
                <a:lnTo>
                  <a:pt x="88648" y="72662"/>
                </a:lnTo>
                <a:lnTo>
                  <a:pt x="89120" y="72360"/>
                </a:lnTo>
                <a:lnTo>
                  <a:pt x="89573" y="72039"/>
                </a:lnTo>
                <a:lnTo>
                  <a:pt x="90026" y="71718"/>
                </a:lnTo>
                <a:lnTo>
                  <a:pt x="90479" y="71379"/>
                </a:lnTo>
                <a:lnTo>
                  <a:pt x="90913" y="71020"/>
                </a:lnTo>
                <a:lnTo>
                  <a:pt x="91328" y="70662"/>
                </a:lnTo>
                <a:lnTo>
                  <a:pt x="91743" y="70303"/>
                </a:lnTo>
                <a:lnTo>
                  <a:pt x="92158" y="69907"/>
                </a:lnTo>
                <a:lnTo>
                  <a:pt x="92555" y="69529"/>
                </a:lnTo>
                <a:lnTo>
                  <a:pt x="92932" y="69133"/>
                </a:lnTo>
                <a:lnTo>
                  <a:pt x="93310" y="68718"/>
                </a:lnTo>
                <a:lnTo>
                  <a:pt x="93687" y="68302"/>
                </a:lnTo>
                <a:lnTo>
                  <a:pt x="94046" y="67887"/>
                </a:lnTo>
                <a:lnTo>
                  <a:pt x="94386" y="67453"/>
                </a:lnTo>
                <a:lnTo>
                  <a:pt x="94725" y="67000"/>
                </a:lnTo>
                <a:lnTo>
                  <a:pt x="95065" y="66547"/>
                </a:lnTo>
                <a:lnTo>
                  <a:pt x="95386" y="66094"/>
                </a:lnTo>
                <a:lnTo>
                  <a:pt x="95688" y="65622"/>
                </a:lnTo>
                <a:lnTo>
                  <a:pt x="95990" y="65151"/>
                </a:lnTo>
                <a:lnTo>
                  <a:pt x="96273" y="64679"/>
                </a:lnTo>
                <a:lnTo>
                  <a:pt x="96537" y="64188"/>
                </a:lnTo>
                <a:lnTo>
                  <a:pt x="96801" y="63697"/>
                </a:lnTo>
                <a:lnTo>
                  <a:pt x="97047" y="63188"/>
                </a:lnTo>
                <a:lnTo>
                  <a:pt x="97292" y="62678"/>
                </a:lnTo>
                <a:lnTo>
                  <a:pt x="97518" y="62169"/>
                </a:lnTo>
                <a:lnTo>
                  <a:pt x="97726" y="61640"/>
                </a:lnTo>
                <a:lnTo>
                  <a:pt x="97934" y="61112"/>
                </a:lnTo>
                <a:lnTo>
                  <a:pt x="98122" y="60564"/>
                </a:lnTo>
                <a:lnTo>
                  <a:pt x="98292" y="60036"/>
                </a:lnTo>
                <a:lnTo>
                  <a:pt x="98462" y="59489"/>
                </a:lnTo>
                <a:lnTo>
                  <a:pt x="98613" y="58922"/>
                </a:lnTo>
                <a:lnTo>
                  <a:pt x="98745" y="58375"/>
                </a:lnTo>
                <a:lnTo>
                  <a:pt x="98859" y="57809"/>
                </a:lnTo>
                <a:lnTo>
                  <a:pt x="98972" y="57243"/>
                </a:lnTo>
                <a:lnTo>
                  <a:pt x="99066" y="56676"/>
                </a:lnTo>
                <a:lnTo>
                  <a:pt x="99160" y="56091"/>
                </a:lnTo>
                <a:lnTo>
                  <a:pt x="99217" y="55506"/>
                </a:lnTo>
                <a:lnTo>
                  <a:pt x="99274" y="54921"/>
                </a:lnTo>
                <a:lnTo>
                  <a:pt x="99311" y="54336"/>
                </a:lnTo>
                <a:lnTo>
                  <a:pt x="99330" y="53732"/>
                </a:lnTo>
                <a:lnTo>
                  <a:pt x="99330" y="53147"/>
                </a:lnTo>
                <a:lnTo>
                  <a:pt x="99311" y="52241"/>
                </a:lnTo>
                <a:lnTo>
                  <a:pt x="99274" y="51354"/>
                </a:lnTo>
                <a:lnTo>
                  <a:pt x="99179" y="50467"/>
                </a:lnTo>
                <a:lnTo>
                  <a:pt x="99066" y="49599"/>
                </a:lnTo>
                <a:lnTo>
                  <a:pt x="98915" y="48750"/>
                </a:lnTo>
                <a:lnTo>
                  <a:pt x="98745" y="47900"/>
                </a:lnTo>
                <a:lnTo>
                  <a:pt x="98538" y="47070"/>
                </a:lnTo>
                <a:lnTo>
                  <a:pt x="98292" y="46240"/>
                </a:lnTo>
                <a:lnTo>
                  <a:pt x="98028" y="45428"/>
                </a:lnTo>
                <a:lnTo>
                  <a:pt x="97726" y="44635"/>
                </a:lnTo>
                <a:lnTo>
                  <a:pt x="97405" y="43843"/>
                </a:lnTo>
                <a:lnTo>
                  <a:pt x="97047" y="43088"/>
                </a:lnTo>
                <a:lnTo>
                  <a:pt x="96669" y="42333"/>
                </a:lnTo>
                <a:lnTo>
                  <a:pt x="96254" y="41597"/>
                </a:lnTo>
                <a:lnTo>
                  <a:pt x="95820" y="40880"/>
                </a:lnTo>
                <a:lnTo>
                  <a:pt x="95367" y="40162"/>
                </a:lnTo>
                <a:lnTo>
                  <a:pt x="95782" y="39992"/>
                </a:lnTo>
                <a:lnTo>
                  <a:pt x="96178" y="39785"/>
                </a:lnTo>
                <a:lnTo>
                  <a:pt x="96556" y="39577"/>
                </a:lnTo>
                <a:lnTo>
                  <a:pt x="96952" y="39351"/>
                </a:lnTo>
                <a:lnTo>
                  <a:pt x="97311" y="39124"/>
                </a:lnTo>
                <a:lnTo>
                  <a:pt x="97669" y="38860"/>
                </a:lnTo>
                <a:lnTo>
                  <a:pt x="98028" y="38596"/>
                </a:lnTo>
                <a:lnTo>
                  <a:pt x="98368" y="38332"/>
                </a:lnTo>
                <a:lnTo>
                  <a:pt x="98708" y="38049"/>
                </a:lnTo>
                <a:lnTo>
                  <a:pt x="99028" y="37747"/>
                </a:lnTo>
                <a:lnTo>
                  <a:pt x="99349" y="37426"/>
                </a:lnTo>
                <a:lnTo>
                  <a:pt x="99632" y="37105"/>
                </a:lnTo>
                <a:lnTo>
                  <a:pt x="99934" y="36784"/>
                </a:lnTo>
                <a:lnTo>
                  <a:pt x="100199" y="36444"/>
                </a:lnTo>
                <a:lnTo>
                  <a:pt x="100463" y="36086"/>
                </a:lnTo>
                <a:lnTo>
                  <a:pt x="100727" y="35727"/>
                </a:lnTo>
                <a:lnTo>
                  <a:pt x="100953" y="35350"/>
                </a:lnTo>
                <a:lnTo>
                  <a:pt x="101180" y="34972"/>
                </a:lnTo>
                <a:lnTo>
                  <a:pt x="101406" y="34595"/>
                </a:lnTo>
                <a:lnTo>
                  <a:pt x="101595" y="34198"/>
                </a:lnTo>
                <a:lnTo>
                  <a:pt x="101784" y="33783"/>
                </a:lnTo>
                <a:lnTo>
                  <a:pt x="101954" y="33387"/>
                </a:lnTo>
                <a:lnTo>
                  <a:pt x="102105" y="32953"/>
                </a:lnTo>
                <a:lnTo>
                  <a:pt x="102256" y="32538"/>
                </a:lnTo>
                <a:lnTo>
                  <a:pt x="102369" y="32103"/>
                </a:lnTo>
                <a:lnTo>
                  <a:pt x="102482" y="31650"/>
                </a:lnTo>
                <a:lnTo>
                  <a:pt x="102577" y="31216"/>
                </a:lnTo>
                <a:lnTo>
                  <a:pt x="102652" y="30763"/>
                </a:lnTo>
                <a:lnTo>
                  <a:pt x="102728" y="30310"/>
                </a:lnTo>
                <a:lnTo>
                  <a:pt x="102765" y="29839"/>
                </a:lnTo>
                <a:lnTo>
                  <a:pt x="102784" y="29367"/>
                </a:lnTo>
                <a:lnTo>
                  <a:pt x="102803" y="28895"/>
                </a:lnTo>
                <a:lnTo>
                  <a:pt x="102784" y="28272"/>
                </a:lnTo>
                <a:lnTo>
                  <a:pt x="102728" y="27649"/>
                </a:lnTo>
                <a:lnTo>
                  <a:pt x="102652" y="27027"/>
                </a:lnTo>
                <a:lnTo>
                  <a:pt x="102558" y="26441"/>
                </a:lnTo>
                <a:lnTo>
                  <a:pt x="102407" y="25838"/>
                </a:lnTo>
                <a:lnTo>
                  <a:pt x="102256" y="25252"/>
                </a:lnTo>
                <a:lnTo>
                  <a:pt x="102048" y="24686"/>
                </a:lnTo>
                <a:lnTo>
                  <a:pt x="101840" y="24139"/>
                </a:lnTo>
                <a:lnTo>
                  <a:pt x="101595" y="23592"/>
                </a:lnTo>
                <a:lnTo>
                  <a:pt x="101312" y="23063"/>
                </a:lnTo>
                <a:lnTo>
                  <a:pt x="101029" y="22554"/>
                </a:lnTo>
                <a:lnTo>
                  <a:pt x="100708" y="22044"/>
                </a:lnTo>
                <a:lnTo>
                  <a:pt x="100368" y="21572"/>
                </a:lnTo>
                <a:lnTo>
                  <a:pt x="99991" y="21100"/>
                </a:lnTo>
                <a:lnTo>
                  <a:pt x="99613" y="20666"/>
                </a:lnTo>
                <a:lnTo>
                  <a:pt x="99217" y="20232"/>
                </a:lnTo>
                <a:lnTo>
                  <a:pt x="98783" y="19836"/>
                </a:lnTo>
                <a:lnTo>
                  <a:pt x="98330" y="19439"/>
                </a:lnTo>
                <a:lnTo>
                  <a:pt x="97877" y="19081"/>
                </a:lnTo>
                <a:lnTo>
                  <a:pt x="97386" y="18741"/>
                </a:lnTo>
                <a:lnTo>
                  <a:pt x="96896" y="18420"/>
                </a:lnTo>
                <a:lnTo>
                  <a:pt x="96386" y="18118"/>
                </a:lnTo>
                <a:lnTo>
                  <a:pt x="95858" y="17854"/>
                </a:lnTo>
                <a:lnTo>
                  <a:pt x="95310" y="17609"/>
                </a:lnTo>
                <a:lnTo>
                  <a:pt x="94763" y="17382"/>
                </a:lnTo>
                <a:lnTo>
                  <a:pt x="94178" y="17194"/>
                </a:lnTo>
                <a:lnTo>
                  <a:pt x="93612" y="17024"/>
                </a:lnTo>
                <a:lnTo>
                  <a:pt x="93008" y="16892"/>
                </a:lnTo>
                <a:lnTo>
                  <a:pt x="92404" y="16778"/>
                </a:lnTo>
                <a:lnTo>
                  <a:pt x="91800" y="16703"/>
                </a:lnTo>
                <a:lnTo>
                  <a:pt x="91177" y="16665"/>
                </a:lnTo>
                <a:lnTo>
                  <a:pt x="90535" y="16646"/>
                </a:lnTo>
                <a:lnTo>
                  <a:pt x="89837" y="16665"/>
                </a:lnTo>
                <a:lnTo>
                  <a:pt x="89158" y="16722"/>
                </a:lnTo>
                <a:lnTo>
                  <a:pt x="88478" y="16816"/>
                </a:lnTo>
                <a:lnTo>
                  <a:pt x="87799" y="16948"/>
                </a:lnTo>
                <a:lnTo>
                  <a:pt x="87138" y="17118"/>
                </a:lnTo>
                <a:lnTo>
                  <a:pt x="86515" y="17326"/>
                </a:lnTo>
                <a:lnTo>
                  <a:pt x="85893" y="17571"/>
                </a:lnTo>
                <a:lnTo>
                  <a:pt x="85270" y="17835"/>
                </a:lnTo>
                <a:lnTo>
                  <a:pt x="84760" y="16854"/>
                </a:lnTo>
                <a:lnTo>
                  <a:pt x="84213" y="15891"/>
                </a:lnTo>
                <a:lnTo>
                  <a:pt x="83628" y="14948"/>
                </a:lnTo>
                <a:lnTo>
                  <a:pt x="83024" y="14023"/>
                </a:lnTo>
                <a:lnTo>
                  <a:pt x="82382" y="13136"/>
                </a:lnTo>
                <a:lnTo>
                  <a:pt x="81703" y="12249"/>
                </a:lnTo>
                <a:lnTo>
                  <a:pt x="81004" y="11399"/>
                </a:lnTo>
                <a:lnTo>
                  <a:pt x="80268" y="10588"/>
                </a:lnTo>
                <a:lnTo>
                  <a:pt x="79513" y="9776"/>
                </a:lnTo>
                <a:lnTo>
                  <a:pt x="78740" y="9003"/>
                </a:lnTo>
                <a:lnTo>
                  <a:pt x="77928" y="8266"/>
                </a:lnTo>
                <a:lnTo>
                  <a:pt x="77098" y="7530"/>
                </a:lnTo>
                <a:lnTo>
                  <a:pt x="76248" y="6851"/>
                </a:lnTo>
                <a:lnTo>
                  <a:pt x="75361" y="6172"/>
                </a:lnTo>
                <a:lnTo>
                  <a:pt x="74455" y="5549"/>
                </a:lnTo>
                <a:lnTo>
                  <a:pt x="73531" y="4945"/>
                </a:lnTo>
                <a:lnTo>
                  <a:pt x="72587" y="4379"/>
                </a:lnTo>
                <a:lnTo>
                  <a:pt x="71624" y="3831"/>
                </a:lnTo>
                <a:lnTo>
                  <a:pt x="70624" y="3322"/>
                </a:lnTo>
                <a:lnTo>
                  <a:pt x="69624" y="2850"/>
                </a:lnTo>
                <a:lnTo>
                  <a:pt x="68605" y="2397"/>
                </a:lnTo>
                <a:lnTo>
                  <a:pt x="67548" y="2001"/>
                </a:lnTo>
                <a:lnTo>
                  <a:pt x="66491" y="1623"/>
                </a:lnTo>
                <a:lnTo>
                  <a:pt x="65415" y="1283"/>
                </a:lnTo>
                <a:lnTo>
                  <a:pt x="64320" y="1000"/>
                </a:lnTo>
                <a:lnTo>
                  <a:pt x="63226" y="736"/>
                </a:lnTo>
                <a:lnTo>
                  <a:pt x="62093" y="510"/>
                </a:lnTo>
                <a:lnTo>
                  <a:pt x="60961" y="321"/>
                </a:lnTo>
                <a:lnTo>
                  <a:pt x="59810" y="170"/>
                </a:lnTo>
                <a:lnTo>
                  <a:pt x="58658" y="75"/>
                </a:lnTo>
                <a:lnTo>
                  <a:pt x="57488" y="19"/>
                </a:lnTo>
                <a:lnTo>
                  <a:pt x="5629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1"/>
          <p:cNvSpPr/>
          <p:nvPr/>
        </p:nvSpPr>
        <p:spPr>
          <a:xfrm rot="-5400000" flipH="1">
            <a:off x="-2888525" y="-2300902"/>
            <a:ext cx="4729195" cy="3863612"/>
          </a:xfrm>
          <a:custGeom>
            <a:avLst/>
            <a:gdLst/>
            <a:ahLst/>
            <a:cxnLst/>
            <a:rect l="l" t="t" r="r" b="b"/>
            <a:pathLst>
              <a:path w="102803" h="83987" extrusionOk="0">
                <a:moveTo>
                  <a:pt x="66378" y="3548"/>
                </a:moveTo>
                <a:lnTo>
                  <a:pt x="66604" y="3567"/>
                </a:lnTo>
                <a:lnTo>
                  <a:pt x="66831" y="3605"/>
                </a:lnTo>
                <a:lnTo>
                  <a:pt x="67057" y="3661"/>
                </a:lnTo>
                <a:lnTo>
                  <a:pt x="67265" y="3737"/>
                </a:lnTo>
                <a:lnTo>
                  <a:pt x="67453" y="3831"/>
                </a:lnTo>
                <a:lnTo>
                  <a:pt x="67642" y="3945"/>
                </a:lnTo>
                <a:lnTo>
                  <a:pt x="67831" y="4077"/>
                </a:lnTo>
                <a:lnTo>
                  <a:pt x="67982" y="4209"/>
                </a:lnTo>
                <a:lnTo>
                  <a:pt x="68133" y="4379"/>
                </a:lnTo>
                <a:lnTo>
                  <a:pt x="68265" y="4548"/>
                </a:lnTo>
                <a:lnTo>
                  <a:pt x="68378" y="4737"/>
                </a:lnTo>
                <a:lnTo>
                  <a:pt x="68473" y="4945"/>
                </a:lnTo>
                <a:lnTo>
                  <a:pt x="68548" y="5152"/>
                </a:lnTo>
                <a:lnTo>
                  <a:pt x="68605" y="5360"/>
                </a:lnTo>
                <a:lnTo>
                  <a:pt x="68642" y="5586"/>
                </a:lnTo>
                <a:lnTo>
                  <a:pt x="68642" y="5813"/>
                </a:lnTo>
                <a:lnTo>
                  <a:pt x="68642" y="6058"/>
                </a:lnTo>
                <a:lnTo>
                  <a:pt x="68605" y="6285"/>
                </a:lnTo>
                <a:lnTo>
                  <a:pt x="68548" y="6492"/>
                </a:lnTo>
                <a:lnTo>
                  <a:pt x="68473" y="6700"/>
                </a:lnTo>
                <a:lnTo>
                  <a:pt x="68378" y="6908"/>
                </a:lnTo>
                <a:lnTo>
                  <a:pt x="68265" y="7096"/>
                </a:lnTo>
                <a:lnTo>
                  <a:pt x="68133" y="7266"/>
                </a:lnTo>
                <a:lnTo>
                  <a:pt x="67982" y="7417"/>
                </a:lnTo>
                <a:lnTo>
                  <a:pt x="67831" y="7568"/>
                </a:lnTo>
                <a:lnTo>
                  <a:pt x="67642" y="7700"/>
                </a:lnTo>
                <a:lnTo>
                  <a:pt x="67453" y="7814"/>
                </a:lnTo>
                <a:lnTo>
                  <a:pt x="67265" y="7908"/>
                </a:lnTo>
                <a:lnTo>
                  <a:pt x="67057" y="7983"/>
                </a:lnTo>
                <a:lnTo>
                  <a:pt x="66831" y="8040"/>
                </a:lnTo>
                <a:lnTo>
                  <a:pt x="66604" y="8078"/>
                </a:lnTo>
                <a:lnTo>
                  <a:pt x="66378" y="8097"/>
                </a:lnTo>
                <a:lnTo>
                  <a:pt x="66151" y="8078"/>
                </a:lnTo>
                <a:lnTo>
                  <a:pt x="65925" y="8040"/>
                </a:lnTo>
                <a:lnTo>
                  <a:pt x="65698" y="7983"/>
                </a:lnTo>
                <a:lnTo>
                  <a:pt x="65491" y="7908"/>
                </a:lnTo>
                <a:lnTo>
                  <a:pt x="65302" y="7814"/>
                </a:lnTo>
                <a:lnTo>
                  <a:pt x="65113" y="7700"/>
                </a:lnTo>
                <a:lnTo>
                  <a:pt x="64943" y="7568"/>
                </a:lnTo>
                <a:lnTo>
                  <a:pt x="64773" y="7417"/>
                </a:lnTo>
                <a:lnTo>
                  <a:pt x="64622" y="7266"/>
                </a:lnTo>
                <a:lnTo>
                  <a:pt x="64490" y="7096"/>
                </a:lnTo>
                <a:lnTo>
                  <a:pt x="64377" y="6908"/>
                </a:lnTo>
                <a:lnTo>
                  <a:pt x="64283" y="6700"/>
                </a:lnTo>
                <a:lnTo>
                  <a:pt x="64207" y="6492"/>
                </a:lnTo>
                <a:lnTo>
                  <a:pt x="64151" y="6285"/>
                </a:lnTo>
                <a:lnTo>
                  <a:pt x="64132" y="6058"/>
                </a:lnTo>
                <a:lnTo>
                  <a:pt x="64113" y="5813"/>
                </a:lnTo>
                <a:lnTo>
                  <a:pt x="64132" y="5586"/>
                </a:lnTo>
                <a:lnTo>
                  <a:pt x="64151" y="5360"/>
                </a:lnTo>
                <a:lnTo>
                  <a:pt x="64207" y="5152"/>
                </a:lnTo>
                <a:lnTo>
                  <a:pt x="64283" y="4945"/>
                </a:lnTo>
                <a:lnTo>
                  <a:pt x="64377" y="4737"/>
                </a:lnTo>
                <a:lnTo>
                  <a:pt x="64490" y="4548"/>
                </a:lnTo>
                <a:lnTo>
                  <a:pt x="64622" y="4379"/>
                </a:lnTo>
                <a:lnTo>
                  <a:pt x="64773" y="4209"/>
                </a:lnTo>
                <a:lnTo>
                  <a:pt x="64943" y="4077"/>
                </a:lnTo>
                <a:lnTo>
                  <a:pt x="65113" y="3945"/>
                </a:lnTo>
                <a:lnTo>
                  <a:pt x="65302" y="3831"/>
                </a:lnTo>
                <a:lnTo>
                  <a:pt x="65491" y="3737"/>
                </a:lnTo>
                <a:lnTo>
                  <a:pt x="65698" y="3661"/>
                </a:lnTo>
                <a:lnTo>
                  <a:pt x="65925" y="3605"/>
                </a:lnTo>
                <a:lnTo>
                  <a:pt x="66151" y="3567"/>
                </a:lnTo>
                <a:lnTo>
                  <a:pt x="66378" y="3548"/>
                </a:lnTo>
                <a:close/>
                <a:moveTo>
                  <a:pt x="17251" y="6757"/>
                </a:moveTo>
                <a:lnTo>
                  <a:pt x="17402" y="6776"/>
                </a:lnTo>
                <a:lnTo>
                  <a:pt x="17553" y="6794"/>
                </a:lnTo>
                <a:lnTo>
                  <a:pt x="17685" y="6832"/>
                </a:lnTo>
                <a:lnTo>
                  <a:pt x="17817" y="6870"/>
                </a:lnTo>
                <a:lnTo>
                  <a:pt x="17949" y="6945"/>
                </a:lnTo>
                <a:lnTo>
                  <a:pt x="18081" y="7021"/>
                </a:lnTo>
                <a:lnTo>
                  <a:pt x="18194" y="7096"/>
                </a:lnTo>
                <a:lnTo>
                  <a:pt x="18289" y="7191"/>
                </a:lnTo>
                <a:lnTo>
                  <a:pt x="18383" y="7304"/>
                </a:lnTo>
                <a:lnTo>
                  <a:pt x="18477" y="7417"/>
                </a:lnTo>
                <a:lnTo>
                  <a:pt x="18553" y="7530"/>
                </a:lnTo>
                <a:lnTo>
                  <a:pt x="18609" y="7663"/>
                </a:lnTo>
                <a:lnTo>
                  <a:pt x="18666" y="7795"/>
                </a:lnTo>
                <a:lnTo>
                  <a:pt x="18704" y="7946"/>
                </a:lnTo>
                <a:lnTo>
                  <a:pt x="18723" y="8097"/>
                </a:lnTo>
                <a:lnTo>
                  <a:pt x="18723" y="8248"/>
                </a:lnTo>
                <a:lnTo>
                  <a:pt x="18723" y="8399"/>
                </a:lnTo>
                <a:lnTo>
                  <a:pt x="18704" y="8531"/>
                </a:lnTo>
                <a:lnTo>
                  <a:pt x="18666" y="8682"/>
                </a:lnTo>
                <a:lnTo>
                  <a:pt x="18609" y="8814"/>
                </a:lnTo>
                <a:lnTo>
                  <a:pt x="18553" y="8946"/>
                </a:lnTo>
                <a:lnTo>
                  <a:pt x="18477" y="9059"/>
                </a:lnTo>
                <a:lnTo>
                  <a:pt x="18383" y="9172"/>
                </a:lnTo>
                <a:lnTo>
                  <a:pt x="18289" y="9286"/>
                </a:lnTo>
                <a:lnTo>
                  <a:pt x="18194" y="9380"/>
                </a:lnTo>
                <a:lnTo>
                  <a:pt x="18081" y="9474"/>
                </a:lnTo>
                <a:lnTo>
                  <a:pt x="17949" y="9531"/>
                </a:lnTo>
                <a:lnTo>
                  <a:pt x="17817" y="9606"/>
                </a:lnTo>
                <a:lnTo>
                  <a:pt x="17685" y="9644"/>
                </a:lnTo>
                <a:lnTo>
                  <a:pt x="17553" y="9682"/>
                </a:lnTo>
                <a:lnTo>
                  <a:pt x="17402" y="9701"/>
                </a:lnTo>
                <a:lnTo>
                  <a:pt x="17251" y="9720"/>
                </a:lnTo>
                <a:lnTo>
                  <a:pt x="17100" y="9701"/>
                </a:lnTo>
                <a:lnTo>
                  <a:pt x="16949" y="9682"/>
                </a:lnTo>
                <a:lnTo>
                  <a:pt x="16817" y="9644"/>
                </a:lnTo>
                <a:lnTo>
                  <a:pt x="16666" y="9606"/>
                </a:lnTo>
                <a:lnTo>
                  <a:pt x="16552" y="9531"/>
                </a:lnTo>
                <a:lnTo>
                  <a:pt x="16420" y="9474"/>
                </a:lnTo>
                <a:lnTo>
                  <a:pt x="16307" y="9380"/>
                </a:lnTo>
                <a:lnTo>
                  <a:pt x="16213" y="9286"/>
                </a:lnTo>
                <a:lnTo>
                  <a:pt x="16099" y="9172"/>
                </a:lnTo>
                <a:lnTo>
                  <a:pt x="16024" y="9059"/>
                </a:lnTo>
                <a:lnTo>
                  <a:pt x="15948" y="8946"/>
                </a:lnTo>
                <a:lnTo>
                  <a:pt x="15892" y="8814"/>
                </a:lnTo>
                <a:lnTo>
                  <a:pt x="15835" y="8682"/>
                </a:lnTo>
                <a:lnTo>
                  <a:pt x="15797" y="8531"/>
                </a:lnTo>
                <a:lnTo>
                  <a:pt x="15778" y="8399"/>
                </a:lnTo>
                <a:lnTo>
                  <a:pt x="15778" y="8248"/>
                </a:lnTo>
                <a:lnTo>
                  <a:pt x="15778" y="8097"/>
                </a:lnTo>
                <a:lnTo>
                  <a:pt x="15797" y="7946"/>
                </a:lnTo>
                <a:lnTo>
                  <a:pt x="15835" y="7795"/>
                </a:lnTo>
                <a:lnTo>
                  <a:pt x="15892" y="7663"/>
                </a:lnTo>
                <a:lnTo>
                  <a:pt x="15948" y="7530"/>
                </a:lnTo>
                <a:lnTo>
                  <a:pt x="16024" y="7417"/>
                </a:lnTo>
                <a:lnTo>
                  <a:pt x="16099" y="7304"/>
                </a:lnTo>
                <a:lnTo>
                  <a:pt x="16213" y="7191"/>
                </a:lnTo>
                <a:lnTo>
                  <a:pt x="16307" y="7096"/>
                </a:lnTo>
                <a:lnTo>
                  <a:pt x="16420" y="7021"/>
                </a:lnTo>
                <a:lnTo>
                  <a:pt x="16552" y="6945"/>
                </a:lnTo>
                <a:lnTo>
                  <a:pt x="16666" y="6870"/>
                </a:lnTo>
                <a:lnTo>
                  <a:pt x="16817" y="6832"/>
                </a:lnTo>
                <a:lnTo>
                  <a:pt x="16949" y="6794"/>
                </a:lnTo>
                <a:lnTo>
                  <a:pt x="17100" y="6776"/>
                </a:lnTo>
                <a:lnTo>
                  <a:pt x="17251" y="6757"/>
                </a:lnTo>
                <a:close/>
                <a:moveTo>
                  <a:pt x="87119" y="58281"/>
                </a:moveTo>
                <a:lnTo>
                  <a:pt x="87365" y="58300"/>
                </a:lnTo>
                <a:lnTo>
                  <a:pt x="87591" y="58337"/>
                </a:lnTo>
                <a:lnTo>
                  <a:pt x="87799" y="58375"/>
                </a:lnTo>
                <a:lnTo>
                  <a:pt x="88006" y="58469"/>
                </a:lnTo>
                <a:lnTo>
                  <a:pt x="88214" y="58564"/>
                </a:lnTo>
                <a:lnTo>
                  <a:pt x="88403" y="58677"/>
                </a:lnTo>
                <a:lnTo>
                  <a:pt x="88573" y="58809"/>
                </a:lnTo>
                <a:lnTo>
                  <a:pt x="88724" y="58941"/>
                </a:lnTo>
                <a:lnTo>
                  <a:pt x="88875" y="59111"/>
                </a:lnTo>
                <a:lnTo>
                  <a:pt x="89007" y="59281"/>
                </a:lnTo>
                <a:lnTo>
                  <a:pt x="89120" y="59470"/>
                </a:lnTo>
                <a:lnTo>
                  <a:pt x="89214" y="59658"/>
                </a:lnTo>
                <a:lnTo>
                  <a:pt x="89290" y="59885"/>
                </a:lnTo>
                <a:lnTo>
                  <a:pt x="89346" y="60093"/>
                </a:lnTo>
                <a:lnTo>
                  <a:pt x="89384" y="60319"/>
                </a:lnTo>
                <a:lnTo>
                  <a:pt x="89403" y="60545"/>
                </a:lnTo>
                <a:lnTo>
                  <a:pt x="89384" y="60791"/>
                </a:lnTo>
                <a:lnTo>
                  <a:pt x="89346" y="61017"/>
                </a:lnTo>
                <a:lnTo>
                  <a:pt x="89290" y="61225"/>
                </a:lnTo>
                <a:lnTo>
                  <a:pt x="89214" y="61433"/>
                </a:lnTo>
                <a:lnTo>
                  <a:pt x="89120" y="61640"/>
                </a:lnTo>
                <a:lnTo>
                  <a:pt x="89007" y="61829"/>
                </a:lnTo>
                <a:lnTo>
                  <a:pt x="88875" y="61999"/>
                </a:lnTo>
                <a:lnTo>
                  <a:pt x="88724" y="62150"/>
                </a:lnTo>
                <a:lnTo>
                  <a:pt x="88573" y="62301"/>
                </a:lnTo>
                <a:lnTo>
                  <a:pt x="88403" y="62433"/>
                </a:lnTo>
                <a:lnTo>
                  <a:pt x="88214" y="62546"/>
                </a:lnTo>
                <a:lnTo>
                  <a:pt x="88006" y="62640"/>
                </a:lnTo>
                <a:lnTo>
                  <a:pt x="87799" y="62716"/>
                </a:lnTo>
                <a:lnTo>
                  <a:pt x="87591" y="62773"/>
                </a:lnTo>
                <a:lnTo>
                  <a:pt x="87365" y="62810"/>
                </a:lnTo>
                <a:lnTo>
                  <a:pt x="87119" y="62829"/>
                </a:lnTo>
                <a:lnTo>
                  <a:pt x="86893" y="62810"/>
                </a:lnTo>
                <a:lnTo>
                  <a:pt x="86666" y="62773"/>
                </a:lnTo>
                <a:lnTo>
                  <a:pt x="86459" y="62716"/>
                </a:lnTo>
                <a:lnTo>
                  <a:pt x="86251" y="62640"/>
                </a:lnTo>
                <a:lnTo>
                  <a:pt x="86044" y="62546"/>
                </a:lnTo>
                <a:lnTo>
                  <a:pt x="85855" y="62433"/>
                </a:lnTo>
                <a:lnTo>
                  <a:pt x="85685" y="62301"/>
                </a:lnTo>
                <a:lnTo>
                  <a:pt x="85515" y="62150"/>
                </a:lnTo>
                <a:lnTo>
                  <a:pt x="85383" y="61999"/>
                </a:lnTo>
                <a:lnTo>
                  <a:pt x="85251" y="61829"/>
                </a:lnTo>
                <a:lnTo>
                  <a:pt x="85138" y="61640"/>
                </a:lnTo>
                <a:lnTo>
                  <a:pt x="85043" y="61433"/>
                </a:lnTo>
                <a:lnTo>
                  <a:pt x="84968" y="61225"/>
                </a:lnTo>
                <a:lnTo>
                  <a:pt x="84911" y="61017"/>
                </a:lnTo>
                <a:lnTo>
                  <a:pt x="84873" y="60791"/>
                </a:lnTo>
                <a:lnTo>
                  <a:pt x="84855" y="60545"/>
                </a:lnTo>
                <a:lnTo>
                  <a:pt x="84873" y="60319"/>
                </a:lnTo>
                <a:lnTo>
                  <a:pt x="84911" y="60093"/>
                </a:lnTo>
                <a:lnTo>
                  <a:pt x="84968" y="59885"/>
                </a:lnTo>
                <a:lnTo>
                  <a:pt x="85043" y="59658"/>
                </a:lnTo>
                <a:lnTo>
                  <a:pt x="85138" y="59470"/>
                </a:lnTo>
                <a:lnTo>
                  <a:pt x="85251" y="59281"/>
                </a:lnTo>
                <a:lnTo>
                  <a:pt x="85383" y="59111"/>
                </a:lnTo>
                <a:lnTo>
                  <a:pt x="85515" y="58941"/>
                </a:lnTo>
                <a:lnTo>
                  <a:pt x="85685" y="58809"/>
                </a:lnTo>
                <a:lnTo>
                  <a:pt x="85855" y="58677"/>
                </a:lnTo>
                <a:lnTo>
                  <a:pt x="86044" y="58564"/>
                </a:lnTo>
                <a:lnTo>
                  <a:pt x="86251" y="58469"/>
                </a:lnTo>
                <a:lnTo>
                  <a:pt x="86459" y="58375"/>
                </a:lnTo>
                <a:lnTo>
                  <a:pt x="86666" y="58337"/>
                </a:lnTo>
                <a:lnTo>
                  <a:pt x="86893" y="58300"/>
                </a:lnTo>
                <a:lnTo>
                  <a:pt x="87119" y="58281"/>
                </a:lnTo>
                <a:close/>
                <a:moveTo>
                  <a:pt x="29065" y="66755"/>
                </a:moveTo>
                <a:lnTo>
                  <a:pt x="29197" y="66774"/>
                </a:lnTo>
                <a:lnTo>
                  <a:pt x="29329" y="66793"/>
                </a:lnTo>
                <a:lnTo>
                  <a:pt x="29443" y="66811"/>
                </a:lnTo>
                <a:lnTo>
                  <a:pt x="29556" y="66849"/>
                </a:lnTo>
                <a:lnTo>
                  <a:pt x="29669" y="66906"/>
                </a:lnTo>
                <a:lnTo>
                  <a:pt x="29764" y="66981"/>
                </a:lnTo>
                <a:lnTo>
                  <a:pt x="29858" y="67038"/>
                </a:lnTo>
                <a:lnTo>
                  <a:pt x="29952" y="67132"/>
                </a:lnTo>
                <a:lnTo>
                  <a:pt x="30028" y="67208"/>
                </a:lnTo>
                <a:lnTo>
                  <a:pt x="30103" y="67302"/>
                </a:lnTo>
                <a:lnTo>
                  <a:pt x="30160" y="67415"/>
                </a:lnTo>
                <a:lnTo>
                  <a:pt x="30217" y="67529"/>
                </a:lnTo>
                <a:lnTo>
                  <a:pt x="30254" y="67642"/>
                </a:lnTo>
                <a:lnTo>
                  <a:pt x="30292" y="67755"/>
                </a:lnTo>
                <a:lnTo>
                  <a:pt x="30311" y="67868"/>
                </a:lnTo>
                <a:lnTo>
                  <a:pt x="30311" y="68000"/>
                </a:lnTo>
                <a:lnTo>
                  <a:pt x="30311" y="68133"/>
                </a:lnTo>
                <a:lnTo>
                  <a:pt x="30292" y="68246"/>
                </a:lnTo>
                <a:lnTo>
                  <a:pt x="30254" y="68378"/>
                </a:lnTo>
                <a:lnTo>
                  <a:pt x="30217" y="68491"/>
                </a:lnTo>
                <a:lnTo>
                  <a:pt x="30160" y="68604"/>
                </a:lnTo>
                <a:lnTo>
                  <a:pt x="30103" y="68699"/>
                </a:lnTo>
                <a:lnTo>
                  <a:pt x="30028" y="68793"/>
                </a:lnTo>
                <a:lnTo>
                  <a:pt x="29952" y="68887"/>
                </a:lnTo>
                <a:lnTo>
                  <a:pt x="29858" y="68963"/>
                </a:lnTo>
                <a:lnTo>
                  <a:pt x="29764" y="69038"/>
                </a:lnTo>
                <a:lnTo>
                  <a:pt x="29669" y="69095"/>
                </a:lnTo>
                <a:lnTo>
                  <a:pt x="29556" y="69152"/>
                </a:lnTo>
                <a:lnTo>
                  <a:pt x="29443" y="69189"/>
                </a:lnTo>
                <a:lnTo>
                  <a:pt x="29329" y="69227"/>
                </a:lnTo>
                <a:lnTo>
                  <a:pt x="29197" y="69246"/>
                </a:lnTo>
                <a:lnTo>
                  <a:pt x="28952" y="69246"/>
                </a:lnTo>
                <a:lnTo>
                  <a:pt x="28820" y="69227"/>
                </a:lnTo>
                <a:lnTo>
                  <a:pt x="28707" y="69189"/>
                </a:lnTo>
                <a:lnTo>
                  <a:pt x="28593" y="69152"/>
                </a:lnTo>
                <a:lnTo>
                  <a:pt x="28480" y="69095"/>
                </a:lnTo>
                <a:lnTo>
                  <a:pt x="28367" y="69038"/>
                </a:lnTo>
                <a:lnTo>
                  <a:pt x="28273" y="68963"/>
                </a:lnTo>
                <a:lnTo>
                  <a:pt x="28197" y="68887"/>
                </a:lnTo>
                <a:lnTo>
                  <a:pt x="28103" y="68793"/>
                </a:lnTo>
                <a:lnTo>
                  <a:pt x="28046" y="68699"/>
                </a:lnTo>
                <a:lnTo>
                  <a:pt x="27971" y="68604"/>
                </a:lnTo>
                <a:lnTo>
                  <a:pt x="27933" y="68491"/>
                </a:lnTo>
                <a:lnTo>
                  <a:pt x="27876" y="68378"/>
                </a:lnTo>
                <a:lnTo>
                  <a:pt x="27857" y="68246"/>
                </a:lnTo>
                <a:lnTo>
                  <a:pt x="27838" y="68133"/>
                </a:lnTo>
                <a:lnTo>
                  <a:pt x="27820" y="68000"/>
                </a:lnTo>
                <a:lnTo>
                  <a:pt x="27838" y="67868"/>
                </a:lnTo>
                <a:lnTo>
                  <a:pt x="27857" y="67755"/>
                </a:lnTo>
                <a:lnTo>
                  <a:pt x="27876" y="67642"/>
                </a:lnTo>
                <a:lnTo>
                  <a:pt x="27933" y="67529"/>
                </a:lnTo>
                <a:lnTo>
                  <a:pt x="27971" y="67415"/>
                </a:lnTo>
                <a:lnTo>
                  <a:pt x="28046" y="67302"/>
                </a:lnTo>
                <a:lnTo>
                  <a:pt x="28103" y="67208"/>
                </a:lnTo>
                <a:lnTo>
                  <a:pt x="28197" y="67132"/>
                </a:lnTo>
                <a:lnTo>
                  <a:pt x="28273" y="67038"/>
                </a:lnTo>
                <a:lnTo>
                  <a:pt x="28367" y="66981"/>
                </a:lnTo>
                <a:lnTo>
                  <a:pt x="28480" y="66906"/>
                </a:lnTo>
                <a:lnTo>
                  <a:pt x="28593" y="66849"/>
                </a:lnTo>
                <a:lnTo>
                  <a:pt x="28707" y="66811"/>
                </a:lnTo>
                <a:lnTo>
                  <a:pt x="28820" y="66793"/>
                </a:lnTo>
                <a:lnTo>
                  <a:pt x="28952" y="66774"/>
                </a:lnTo>
                <a:lnTo>
                  <a:pt x="29065" y="66755"/>
                </a:lnTo>
                <a:close/>
                <a:moveTo>
                  <a:pt x="34104" y="71851"/>
                </a:moveTo>
                <a:lnTo>
                  <a:pt x="34501" y="71869"/>
                </a:lnTo>
                <a:lnTo>
                  <a:pt x="34859" y="71926"/>
                </a:lnTo>
                <a:lnTo>
                  <a:pt x="35218" y="72020"/>
                </a:lnTo>
                <a:lnTo>
                  <a:pt x="35577" y="72134"/>
                </a:lnTo>
                <a:lnTo>
                  <a:pt x="35897" y="72304"/>
                </a:lnTo>
                <a:lnTo>
                  <a:pt x="36199" y="72492"/>
                </a:lnTo>
                <a:lnTo>
                  <a:pt x="36501" y="72700"/>
                </a:lnTo>
                <a:lnTo>
                  <a:pt x="36766" y="72945"/>
                </a:lnTo>
                <a:lnTo>
                  <a:pt x="36992" y="73209"/>
                </a:lnTo>
                <a:lnTo>
                  <a:pt x="37218" y="73493"/>
                </a:lnTo>
                <a:lnTo>
                  <a:pt x="37407" y="73795"/>
                </a:lnTo>
                <a:lnTo>
                  <a:pt x="37558" y="74134"/>
                </a:lnTo>
                <a:lnTo>
                  <a:pt x="37690" y="74474"/>
                </a:lnTo>
                <a:lnTo>
                  <a:pt x="37785" y="74833"/>
                </a:lnTo>
                <a:lnTo>
                  <a:pt x="37841" y="75210"/>
                </a:lnTo>
                <a:lnTo>
                  <a:pt x="37860" y="75587"/>
                </a:lnTo>
                <a:lnTo>
                  <a:pt x="37841" y="75965"/>
                </a:lnTo>
                <a:lnTo>
                  <a:pt x="37785" y="76342"/>
                </a:lnTo>
                <a:lnTo>
                  <a:pt x="37690" y="76701"/>
                </a:lnTo>
                <a:lnTo>
                  <a:pt x="37558" y="77041"/>
                </a:lnTo>
                <a:lnTo>
                  <a:pt x="37407" y="77380"/>
                </a:lnTo>
                <a:lnTo>
                  <a:pt x="37218" y="77682"/>
                </a:lnTo>
                <a:lnTo>
                  <a:pt x="36992" y="77966"/>
                </a:lnTo>
                <a:lnTo>
                  <a:pt x="36766" y="78230"/>
                </a:lnTo>
                <a:lnTo>
                  <a:pt x="36501" y="78475"/>
                </a:lnTo>
                <a:lnTo>
                  <a:pt x="36199" y="78702"/>
                </a:lnTo>
                <a:lnTo>
                  <a:pt x="35897" y="78890"/>
                </a:lnTo>
                <a:lnTo>
                  <a:pt x="35577" y="79041"/>
                </a:lnTo>
                <a:lnTo>
                  <a:pt x="35218" y="79173"/>
                </a:lnTo>
                <a:lnTo>
                  <a:pt x="34859" y="79249"/>
                </a:lnTo>
                <a:lnTo>
                  <a:pt x="34501" y="79306"/>
                </a:lnTo>
                <a:lnTo>
                  <a:pt x="34104" y="79324"/>
                </a:lnTo>
                <a:lnTo>
                  <a:pt x="33727" y="79306"/>
                </a:lnTo>
                <a:lnTo>
                  <a:pt x="33349" y="79249"/>
                </a:lnTo>
                <a:lnTo>
                  <a:pt x="32991" y="79173"/>
                </a:lnTo>
                <a:lnTo>
                  <a:pt x="32651" y="79041"/>
                </a:lnTo>
                <a:lnTo>
                  <a:pt x="32330" y="78890"/>
                </a:lnTo>
                <a:lnTo>
                  <a:pt x="32009" y="78702"/>
                </a:lnTo>
                <a:lnTo>
                  <a:pt x="31726" y="78475"/>
                </a:lnTo>
                <a:lnTo>
                  <a:pt x="31462" y="78230"/>
                </a:lnTo>
                <a:lnTo>
                  <a:pt x="31217" y="77966"/>
                </a:lnTo>
                <a:lnTo>
                  <a:pt x="31009" y="77682"/>
                </a:lnTo>
                <a:lnTo>
                  <a:pt x="30820" y="77380"/>
                </a:lnTo>
                <a:lnTo>
                  <a:pt x="30669" y="77041"/>
                </a:lnTo>
                <a:lnTo>
                  <a:pt x="30537" y="76701"/>
                </a:lnTo>
                <a:lnTo>
                  <a:pt x="30443" y="76342"/>
                </a:lnTo>
                <a:lnTo>
                  <a:pt x="30386" y="75965"/>
                </a:lnTo>
                <a:lnTo>
                  <a:pt x="30368" y="75587"/>
                </a:lnTo>
                <a:lnTo>
                  <a:pt x="30386" y="75210"/>
                </a:lnTo>
                <a:lnTo>
                  <a:pt x="30443" y="74833"/>
                </a:lnTo>
                <a:lnTo>
                  <a:pt x="30537" y="74474"/>
                </a:lnTo>
                <a:lnTo>
                  <a:pt x="30669" y="74134"/>
                </a:lnTo>
                <a:lnTo>
                  <a:pt x="30820" y="73795"/>
                </a:lnTo>
                <a:lnTo>
                  <a:pt x="31009" y="73493"/>
                </a:lnTo>
                <a:lnTo>
                  <a:pt x="31217" y="73209"/>
                </a:lnTo>
                <a:lnTo>
                  <a:pt x="31462" y="72945"/>
                </a:lnTo>
                <a:lnTo>
                  <a:pt x="31726" y="72700"/>
                </a:lnTo>
                <a:lnTo>
                  <a:pt x="32009" y="72492"/>
                </a:lnTo>
                <a:lnTo>
                  <a:pt x="32330" y="72304"/>
                </a:lnTo>
                <a:lnTo>
                  <a:pt x="32651" y="72134"/>
                </a:lnTo>
                <a:lnTo>
                  <a:pt x="32991" y="72020"/>
                </a:lnTo>
                <a:lnTo>
                  <a:pt x="33349" y="71926"/>
                </a:lnTo>
                <a:lnTo>
                  <a:pt x="33727" y="71869"/>
                </a:lnTo>
                <a:lnTo>
                  <a:pt x="34104" y="71851"/>
                </a:lnTo>
                <a:close/>
                <a:moveTo>
                  <a:pt x="55450" y="0"/>
                </a:moveTo>
                <a:lnTo>
                  <a:pt x="54582" y="38"/>
                </a:lnTo>
                <a:lnTo>
                  <a:pt x="53751" y="94"/>
                </a:lnTo>
                <a:lnTo>
                  <a:pt x="52902" y="170"/>
                </a:lnTo>
                <a:lnTo>
                  <a:pt x="52072" y="264"/>
                </a:lnTo>
                <a:lnTo>
                  <a:pt x="51241" y="377"/>
                </a:lnTo>
                <a:lnTo>
                  <a:pt x="50430" y="528"/>
                </a:lnTo>
                <a:lnTo>
                  <a:pt x="49618" y="679"/>
                </a:lnTo>
                <a:lnTo>
                  <a:pt x="48807" y="868"/>
                </a:lnTo>
                <a:lnTo>
                  <a:pt x="48014" y="1057"/>
                </a:lnTo>
                <a:lnTo>
                  <a:pt x="47221" y="1283"/>
                </a:lnTo>
                <a:lnTo>
                  <a:pt x="46448" y="1510"/>
                </a:lnTo>
                <a:lnTo>
                  <a:pt x="45674" y="1774"/>
                </a:lnTo>
                <a:lnTo>
                  <a:pt x="44900" y="2057"/>
                </a:lnTo>
                <a:lnTo>
                  <a:pt x="44145" y="2340"/>
                </a:lnTo>
                <a:lnTo>
                  <a:pt x="43409" y="2661"/>
                </a:lnTo>
                <a:lnTo>
                  <a:pt x="42673" y="2982"/>
                </a:lnTo>
                <a:lnTo>
                  <a:pt x="41937" y="3341"/>
                </a:lnTo>
                <a:lnTo>
                  <a:pt x="41220" y="3699"/>
                </a:lnTo>
                <a:lnTo>
                  <a:pt x="40521" y="4077"/>
                </a:lnTo>
                <a:lnTo>
                  <a:pt x="39823" y="4473"/>
                </a:lnTo>
                <a:lnTo>
                  <a:pt x="39144" y="4888"/>
                </a:lnTo>
                <a:lnTo>
                  <a:pt x="38464" y="5322"/>
                </a:lnTo>
                <a:lnTo>
                  <a:pt x="37804" y="5775"/>
                </a:lnTo>
                <a:lnTo>
                  <a:pt x="37162" y="6247"/>
                </a:lnTo>
                <a:lnTo>
                  <a:pt x="36520" y="6719"/>
                </a:lnTo>
                <a:lnTo>
                  <a:pt x="35897" y="7210"/>
                </a:lnTo>
                <a:lnTo>
                  <a:pt x="35275" y="7719"/>
                </a:lnTo>
                <a:lnTo>
                  <a:pt x="34671" y="8248"/>
                </a:lnTo>
                <a:lnTo>
                  <a:pt x="34086" y="8776"/>
                </a:lnTo>
                <a:lnTo>
                  <a:pt x="33519" y="9342"/>
                </a:lnTo>
                <a:lnTo>
                  <a:pt x="32953" y="9908"/>
                </a:lnTo>
                <a:lnTo>
                  <a:pt x="32293" y="9323"/>
                </a:lnTo>
                <a:lnTo>
                  <a:pt x="31594" y="8757"/>
                </a:lnTo>
                <a:lnTo>
                  <a:pt x="30877" y="8248"/>
                </a:lnTo>
                <a:lnTo>
                  <a:pt x="30122" y="7757"/>
                </a:lnTo>
                <a:lnTo>
                  <a:pt x="29348" y="7304"/>
                </a:lnTo>
                <a:lnTo>
                  <a:pt x="28575" y="6870"/>
                </a:lnTo>
                <a:lnTo>
                  <a:pt x="27763" y="6492"/>
                </a:lnTo>
                <a:lnTo>
                  <a:pt x="26933" y="6134"/>
                </a:lnTo>
                <a:lnTo>
                  <a:pt x="26083" y="5832"/>
                </a:lnTo>
                <a:lnTo>
                  <a:pt x="25215" y="5549"/>
                </a:lnTo>
                <a:lnTo>
                  <a:pt x="24328" y="5322"/>
                </a:lnTo>
                <a:lnTo>
                  <a:pt x="23422" y="5115"/>
                </a:lnTo>
                <a:lnTo>
                  <a:pt x="22516" y="4964"/>
                </a:lnTo>
                <a:lnTo>
                  <a:pt x="21591" y="4850"/>
                </a:lnTo>
                <a:lnTo>
                  <a:pt x="20648" y="4794"/>
                </a:lnTo>
                <a:lnTo>
                  <a:pt x="20176" y="4775"/>
                </a:lnTo>
                <a:lnTo>
                  <a:pt x="19685" y="4756"/>
                </a:lnTo>
                <a:lnTo>
                  <a:pt x="19176" y="4775"/>
                </a:lnTo>
                <a:lnTo>
                  <a:pt x="18666" y="4794"/>
                </a:lnTo>
                <a:lnTo>
                  <a:pt x="18175" y="4832"/>
                </a:lnTo>
                <a:lnTo>
                  <a:pt x="17666" y="4869"/>
                </a:lnTo>
                <a:lnTo>
                  <a:pt x="17175" y="4926"/>
                </a:lnTo>
                <a:lnTo>
                  <a:pt x="16684" y="4983"/>
                </a:lnTo>
                <a:lnTo>
                  <a:pt x="16194" y="5077"/>
                </a:lnTo>
                <a:lnTo>
                  <a:pt x="15722" y="5171"/>
                </a:lnTo>
                <a:lnTo>
                  <a:pt x="15250" y="5266"/>
                </a:lnTo>
                <a:lnTo>
                  <a:pt x="14759" y="5379"/>
                </a:lnTo>
                <a:lnTo>
                  <a:pt x="14287" y="5511"/>
                </a:lnTo>
                <a:lnTo>
                  <a:pt x="13835" y="5643"/>
                </a:lnTo>
                <a:lnTo>
                  <a:pt x="13363" y="5794"/>
                </a:lnTo>
                <a:lnTo>
                  <a:pt x="12910" y="5964"/>
                </a:lnTo>
                <a:lnTo>
                  <a:pt x="12476" y="6134"/>
                </a:lnTo>
                <a:lnTo>
                  <a:pt x="12023" y="6304"/>
                </a:lnTo>
                <a:lnTo>
                  <a:pt x="11589" y="6511"/>
                </a:lnTo>
                <a:lnTo>
                  <a:pt x="11155" y="6700"/>
                </a:lnTo>
                <a:lnTo>
                  <a:pt x="10720" y="6926"/>
                </a:lnTo>
                <a:lnTo>
                  <a:pt x="10305" y="7134"/>
                </a:lnTo>
                <a:lnTo>
                  <a:pt x="9890" y="7379"/>
                </a:lnTo>
                <a:lnTo>
                  <a:pt x="9475" y="7625"/>
                </a:lnTo>
                <a:lnTo>
                  <a:pt x="9078" y="7870"/>
                </a:lnTo>
                <a:lnTo>
                  <a:pt x="8682" y="8134"/>
                </a:lnTo>
                <a:lnTo>
                  <a:pt x="8286" y="8399"/>
                </a:lnTo>
                <a:lnTo>
                  <a:pt x="7908" y="8682"/>
                </a:lnTo>
                <a:lnTo>
                  <a:pt x="7531" y="8965"/>
                </a:lnTo>
                <a:lnTo>
                  <a:pt x="7153" y="9267"/>
                </a:lnTo>
                <a:lnTo>
                  <a:pt x="6436" y="9890"/>
                </a:lnTo>
                <a:lnTo>
                  <a:pt x="5757" y="10531"/>
                </a:lnTo>
                <a:lnTo>
                  <a:pt x="5115" y="11211"/>
                </a:lnTo>
                <a:lnTo>
                  <a:pt x="4492" y="11928"/>
                </a:lnTo>
                <a:lnTo>
                  <a:pt x="3907" y="12683"/>
                </a:lnTo>
                <a:lnTo>
                  <a:pt x="3624" y="13060"/>
                </a:lnTo>
                <a:lnTo>
                  <a:pt x="3360" y="13457"/>
                </a:lnTo>
                <a:lnTo>
                  <a:pt x="3096" y="13853"/>
                </a:lnTo>
                <a:lnTo>
                  <a:pt x="2850" y="14249"/>
                </a:lnTo>
                <a:lnTo>
                  <a:pt x="2605" y="14665"/>
                </a:lnTo>
                <a:lnTo>
                  <a:pt x="2378" y="15080"/>
                </a:lnTo>
                <a:lnTo>
                  <a:pt x="2152" y="15495"/>
                </a:lnTo>
                <a:lnTo>
                  <a:pt x="1926" y="15929"/>
                </a:lnTo>
                <a:lnTo>
                  <a:pt x="1737" y="16363"/>
                </a:lnTo>
                <a:lnTo>
                  <a:pt x="1548" y="16797"/>
                </a:lnTo>
                <a:lnTo>
                  <a:pt x="1359" y="17231"/>
                </a:lnTo>
                <a:lnTo>
                  <a:pt x="1189" y="17684"/>
                </a:lnTo>
                <a:lnTo>
                  <a:pt x="1020" y="18137"/>
                </a:lnTo>
                <a:lnTo>
                  <a:pt x="869" y="18609"/>
                </a:lnTo>
                <a:lnTo>
                  <a:pt x="737" y="19062"/>
                </a:lnTo>
                <a:lnTo>
                  <a:pt x="604" y="19534"/>
                </a:lnTo>
                <a:lnTo>
                  <a:pt x="491" y="20006"/>
                </a:lnTo>
                <a:lnTo>
                  <a:pt x="397" y="20496"/>
                </a:lnTo>
                <a:lnTo>
                  <a:pt x="302" y="20968"/>
                </a:lnTo>
                <a:lnTo>
                  <a:pt x="227" y="21459"/>
                </a:lnTo>
                <a:lnTo>
                  <a:pt x="151" y="21950"/>
                </a:lnTo>
                <a:lnTo>
                  <a:pt x="95" y="22440"/>
                </a:lnTo>
                <a:lnTo>
                  <a:pt x="57" y="22950"/>
                </a:lnTo>
                <a:lnTo>
                  <a:pt x="19" y="23441"/>
                </a:lnTo>
                <a:lnTo>
                  <a:pt x="0" y="23950"/>
                </a:lnTo>
                <a:lnTo>
                  <a:pt x="0" y="24460"/>
                </a:lnTo>
                <a:lnTo>
                  <a:pt x="0" y="24969"/>
                </a:lnTo>
                <a:lnTo>
                  <a:pt x="19" y="25479"/>
                </a:lnTo>
                <a:lnTo>
                  <a:pt x="57" y="25970"/>
                </a:lnTo>
                <a:lnTo>
                  <a:pt x="95" y="26460"/>
                </a:lnTo>
                <a:lnTo>
                  <a:pt x="151" y="26970"/>
                </a:lnTo>
                <a:lnTo>
                  <a:pt x="227" y="27461"/>
                </a:lnTo>
                <a:lnTo>
                  <a:pt x="302" y="27932"/>
                </a:lnTo>
                <a:lnTo>
                  <a:pt x="397" y="28423"/>
                </a:lnTo>
                <a:lnTo>
                  <a:pt x="491" y="28895"/>
                </a:lnTo>
                <a:lnTo>
                  <a:pt x="604" y="29367"/>
                </a:lnTo>
                <a:lnTo>
                  <a:pt x="737" y="29839"/>
                </a:lnTo>
                <a:lnTo>
                  <a:pt x="869" y="30292"/>
                </a:lnTo>
                <a:lnTo>
                  <a:pt x="1020" y="30763"/>
                </a:lnTo>
                <a:lnTo>
                  <a:pt x="1189" y="31216"/>
                </a:lnTo>
                <a:lnTo>
                  <a:pt x="1359" y="31669"/>
                </a:lnTo>
                <a:lnTo>
                  <a:pt x="1529" y="32103"/>
                </a:lnTo>
                <a:lnTo>
                  <a:pt x="1718" y="32538"/>
                </a:lnTo>
                <a:lnTo>
                  <a:pt x="1926" y="32972"/>
                </a:lnTo>
                <a:lnTo>
                  <a:pt x="2133" y="33406"/>
                </a:lnTo>
                <a:lnTo>
                  <a:pt x="2360" y="33821"/>
                </a:lnTo>
                <a:lnTo>
                  <a:pt x="2586" y="34236"/>
                </a:lnTo>
                <a:lnTo>
                  <a:pt x="2831" y="34651"/>
                </a:lnTo>
                <a:lnTo>
                  <a:pt x="3077" y="35048"/>
                </a:lnTo>
                <a:lnTo>
                  <a:pt x="3341" y="35444"/>
                </a:lnTo>
                <a:lnTo>
                  <a:pt x="3888" y="36218"/>
                </a:lnTo>
                <a:lnTo>
                  <a:pt x="4455" y="36954"/>
                </a:lnTo>
                <a:lnTo>
                  <a:pt x="5077" y="37671"/>
                </a:lnTo>
                <a:lnTo>
                  <a:pt x="5719" y="38351"/>
                </a:lnTo>
                <a:lnTo>
                  <a:pt x="5417" y="39068"/>
                </a:lnTo>
                <a:lnTo>
                  <a:pt x="5134" y="39804"/>
                </a:lnTo>
                <a:lnTo>
                  <a:pt x="4870" y="40521"/>
                </a:lnTo>
                <a:lnTo>
                  <a:pt x="4606" y="41276"/>
                </a:lnTo>
                <a:lnTo>
                  <a:pt x="4379" y="42012"/>
                </a:lnTo>
                <a:lnTo>
                  <a:pt x="4171" y="42786"/>
                </a:lnTo>
                <a:lnTo>
                  <a:pt x="3964" y="43541"/>
                </a:lnTo>
                <a:lnTo>
                  <a:pt x="3794" y="44314"/>
                </a:lnTo>
                <a:lnTo>
                  <a:pt x="3643" y="45107"/>
                </a:lnTo>
                <a:lnTo>
                  <a:pt x="3511" y="45881"/>
                </a:lnTo>
                <a:lnTo>
                  <a:pt x="3398" y="46692"/>
                </a:lnTo>
                <a:lnTo>
                  <a:pt x="3284" y="47485"/>
                </a:lnTo>
                <a:lnTo>
                  <a:pt x="3209" y="48297"/>
                </a:lnTo>
                <a:lnTo>
                  <a:pt x="3171" y="49108"/>
                </a:lnTo>
                <a:lnTo>
                  <a:pt x="3133" y="49920"/>
                </a:lnTo>
                <a:lnTo>
                  <a:pt x="3115" y="50750"/>
                </a:lnTo>
                <a:lnTo>
                  <a:pt x="3133" y="51543"/>
                </a:lnTo>
                <a:lnTo>
                  <a:pt x="3152" y="52336"/>
                </a:lnTo>
                <a:lnTo>
                  <a:pt x="3209" y="53109"/>
                </a:lnTo>
                <a:lnTo>
                  <a:pt x="3284" y="53883"/>
                </a:lnTo>
                <a:lnTo>
                  <a:pt x="3360" y="54657"/>
                </a:lnTo>
                <a:lnTo>
                  <a:pt x="3473" y="55431"/>
                </a:lnTo>
                <a:lnTo>
                  <a:pt x="3605" y="56186"/>
                </a:lnTo>
                <a:lnTo>
                  <a:pt x="3737" y="56941"/>
                </a:lnTo>
                <a:lnTo>
                  <a:pt x="3907" y="57696"/>
                </a:lnTo>
                <a:lnTo>
                  <a:pt x="4096" y="58432"/>
                </a:lnTo>
                <a:lnTo>
                  <a:pt x="4285" y="59168"/>
                </a:lnTo>
                <a:lnTo>
                  <a:pt x="4511" y="59885"/>
                </a:lnTo>
                <a:lnTo>
                  <a:pt x="4738" y="60602"/>
                </a:lnTo>
                <a:lnTo>
                  <a:pt x="4983" y="61319"/>
                </a:lnTo>
                <a:lnTo>
                  <a:pt x="5247" y="62018"/>
                </a:lnTo>
                <a:lnTo>
                  <a:pt x="5530" y="62716"/>
                </a:lnTo>
                <a:lnTo>
                  <a:pt x="5832" y="63395"/>
                </a:lnTo>
                <a:lnTo>
                  <a:pt x="6153" y="64075"/>
                </a:lnTo>
                <a:lnTo>
                  <a:pt x="6474" y="64735"/>
                </a:lnTo>
                <a:lnTo>
                  <a:pt x="6833" y="65396"/>
                </a:lnTo>
                <a:lnTo>
                  <a:pt x="7191" y="66038"/>
                </a:lnTo>
                <a:lnTo>
                  <a:pt x="7569" y="66679"/>
                </a:lnTo>
                <a:lnTo>
                  <a:pt x="7965" y="67302"/>
                </a:lnTo>
                <a:lnTo>
                  <a:pt x="8361" y="67925"/>
                </a:lnTo>
                <a:lnTo>
                  <a:pt x="8795" y="68529"/>
                </a:lnTo>
                <a:lnTo>
                  <a:pt x="9229" y="69133"/>
                </a:lnTo>
                <a:lnTo>
                  <a:pt x="9682" y="69718"/>
                </a:lnTo>
                <a:lnTo>
                  <a:pt x="10135" y="70284"/>
                </a:lnTo>
                <a:lnTo>
                  <a:pt x="10607" y="70850"/>
                </a:lnTo>
                <a:lnTo>
                  <a:pt x="11098" y="71398"/>
                </a:lnTo>
                <a:lnTo>
                  <a:pt x="11607" y="71945"/>
                </a:lnTo>
                <a:lnTo>
                  <a:pt x="12117" y="72473"/>
                </a:lnTo>
                <a:lnTo>
                  <a:pt x="12646" y="72983"/>
                </a:lnTo>
                <a:lnTo>
                  <a:pt x="13193" y="73493"/>
                </a:lnTo>
                <a:lnTo>
                  <a:pt x="13740" y="73983"/>
                </a:lnTo>
                <a:lnTo>
                  <a:pt x="14306" y="74455"/>
                </a:lnTo>
                <a:lnTo>
                  <a:pt x="14873" y="74927"/>
                </a:lnTo>
                <a:lnTo>
                  <a:pt x="15458" y="75361"/>
                </a:lnTo>
                <a:lnTo>
                  <a:pt x="16062" y="75795"/>
                </a:lnTo>
                <a:lnTo>
                  <a:pt x="16666" y="76229"/>
                </a:lnTo>
                <a:lnTo>
                  <a:pt x="17288" y="76626"/>
                </a:lnTo>
                <a:lnTo>
                  <a:pt x="17911" y="77022"/>
                </a:lnTo>
                <a:lnTo>
                  <a:pt x="18553" y="77399"/>
                </a:lnTo>
                <a:lnTo>
                  <a:pt x="19195" y="77758"/>
                </a:lnTo>
                <a:lnTo>
                  <a:pt x="19855" y="78116"/>
                </a:lnTo>
                <a:lnTo>
                  <a:pt x="20516" y="78437"/>
                </a:lnTo>
                <a:lnTo>
                  <a:pt x="21195" y="78758"/>
                </a:lnTo>
                <a:lnTo>
                  <a:pt x="21875" y="79060"/>
                </a:lnTo>
                <a:lnTo>
                  <a:pt x="22573" y="79343"/>
                </a:lnTo>
                <a:lnTo>
                  <a:pt x="23271" y="79607"/>
                </a:lnTo>
                <a:lnTo>
                  <a:pt x="23988" y="79853"/>
                </a:lnTo>
                <a:lnTo>
                  <a:pt x="24706" y="80098"/>
                </a:lnTo>
                <a:lnTo>
                  <a:pt x="25423" y="80306"/>
                </a:lnTo>
                <a:lnTo>
                  <a:pt x="26159" y="80495"/>
                </a:lnTo>
                <a:lnTo>
                  <a:pt x="26895" y="80683"/>
                </a:lnTo>
                <a:lnTo>
                  <a:pt x="27650" y="80853"/>
                </a:lnTo>
                <a:lnTo>
                  <a:pt x="28405" y="80985"/>
                </a:lnTo>
                <a:lnTo>
                  <a:pt x="29160" y="81117"/>
                </a:lnTo>
                <a:lnTo>
                  <a:pt x="29933" y="81231"/>
                </a:lnTo>
                <a:lnTo>
                  <a:pt x="30707" y="81306"/>
                </a:lnTo>
                <a:lnTo>
                  <a:pt x="31481" y="81382"/>
                </a:lnTo>
                <a:lnTo>
                  <a:pt x="32255" y="81438"/>
                </a:lnTo>
                <a:lnTo>
                  <a:pt x="33048" y="81457"/>
                </a:lnTo>
                <a:lnTo>
                  <a:pt x="33840" y="81476"/>
                </a:lnTo>
                <a:lnTo>
                  <a:pt x="34746" y="81457"/>
                </a:lnTo>
                <a:lnTo>
                  <a:pt x="35652" y="81419"/>
                </a:lnTo>
                <a:lnTo>
                  <a:pt x="36558" y="81344"/>
                </a:lnTo>
                <a:lnTo>
                  <a:pt x="37445" y="81268"/>
                </a:lnTo>
                <a:lnTo>
                  <a:pt x="38332" y="81136"/>
                </a:lnTo>
                <a:lnTo>
                  <a:pt x="39219" y="81004"/>
                </a:lnTo>
                <a:lnTo>
                  <a:pt x="40068" y="80834"/>
                </a:lnTo>
                <a:lnTo>
                  <a:pt x="40937" y="80646"/>
                </a:lnTo>
                <a:lnTo>
                  <a:pt x="41786" y="80438"/>
                </a:lnTo>
                <a:lnTo>
                  <a:pt x="42616" y="80193"/>
                </a:lnTo>
                <a:lnTo>
                  <a:pt x="43447" y="79928"/>
                </a:lnTo>
                <a:lnTo>
                  <a:pt x="44277" y="79645"/>
                </a:lnTo>
                <a:lnTo>
                  <a:pt x="45089" y="79343"/>
                </a:lnTo>
                <a:lnTo>
                  <a:pt x="45881" y="79022"/>
                </a:lnTo>
                <a:lnTo>
                  <a:pt x="46674" y="78664"/>
                </a:lnTo>
                <a:lnTo>
                  <a:pt x="47448" y="78305"/>
                </a:lnTo>
                <a:lnTo>
                  <a:pt x="47618" y="78607"/>
                </a:lnTo>
                <a:lnTo>
                  <a:pt x="47806" y="78928"/>
                </a:lnTo>
                <a:lnTo>
                  <a:pt x="48014" y="79230"/>
                </a:lnTo>
                <a:lnTo>
                  <a:pt x="48222" y="79513"/>
                </a:lnTo>
                <a:lnTo>
                  <a:pt x="48448" y="79796"/>
                </a:lnTo>
                <a:lnTo>
                  <a:pt x="48675" y="80079"/>
                </a:lnTo>
                <a:lnTo>
                  <a:pt x="48920" y="80362"/>
                </a:lnTo>
                <a:lnTo>
                  <a:pt x="49165" y="80627"/>
                </a:lnTo>
                <a:lnTo>
                  <a:pt x="49411" y="80872"/>
                </a:lnTo>
                <a:lnTo>
                  <a:pt x="49675" y="81117"/>
                </a:lnTo>
                <a:lnTo>
                  <a:pt x="49939" y="81363"/>
                </a:lnTo>
                <a:lnTo>
                  <a:pt x="50222" y="81589"/>
                </a:lnTo>
                <a:lnTo>
                  <a:pt x="50505" y="81816"/>
                </a:lnTo>
                <a:lnTo>
                  <a:pt x="50807" y="82023"/>
                </a:lnTo>
                <a:lnTo>
                  <a:pt x="51109" y="82212"/>
                </a:lnTo>
                <a:lnTo>
                  <a:pt x="51411" y="82420"/>
                </a:lnTo>
                <a:lnTo>
                  <a:pt x="51732" y="82589"/>
                </a:lnTo>
                <a:lnTo>
                  <a:pt x="52053" y="82759"/>
                </a:lnTo>
                <a:lnTo>
                  <a:pt x="52374" y="82929"/>
                </a:lnTo>
                <a:lnTo>
                  <a:pt x="52695" y="83080"/>
                </a:lnTo>
                <a:lnTo>
                  <a:pt x="53034" y="83212"/>
                </a:lnTo>
                <a:lnTo>
                  <a:pt x="53393" y="83344"/>
                </a:lnTo>
                <a:lnTo>
                  <a:pt x="53733" y="83458"/>
                </a:lnTo>
                <a:lnTo>
                  <a:pt x="54091" y="83571"/>
                </a:lnTo>
                <a:lnTo>
                  <a:pt x="54450" y="83665"/>
                </a:lnTo>
                <a:lnTo>
                  <a:pt x="54808" y="83741"/>
                </a:lnTo>
                <a:lnTo>
                  <a:pt x="55186" y="83816"/>
                </a:lnTo>
                <a:lnTo>
                  <a:pt x="55544" y="83873"/>
                </a:lnTo>
                <a:lnTo>
                  <a:pt x="55922" y="83929"/>
                </a:lnTo>
                <a:lnTo>
                  <a:pt x="56299" y="83948"/>
                </a:lnTo>
                <a:lnTo>
                  <a:pt x="56696" y="83967"/>
                </a:lnTo>
                <a:lnTo>
                  <a:pt x="57073" y="83986"/>
                </a:lnTo>
                <a:lnTo>
                  <a:pt x="57583" y="83967"/>
                </a:lnTo>
                <a:lnTo>
                  <a:pt x="58092" y="83929"/>
                </a:lnTo>
                <a:lnTo>
                  <a:pt x="58583" y="83873"/>
                </a:lnTo>
                <a:lnTo>
                  <a:pt x="59074" y="83797"/>
                </a:lnTo>
                <a:lnTo>
                  <a:pt x="59564" y="83703"/>
                </a:lnTo>
                <a:lnTo>
                  <a:pt x="60036" y="83590"/>
                </a:lnTo>
                <a:lnTo>
                  <a:pt x="60489" y="83439"/>
                </a:lnTo>
                <a:lnTo>
                  <a:pt x="60961" y="83288"/>
                </a:lnTo>
                <a:lnTo>
                  <a:pt x="61395" y="83099"/>
                </a:lnTo>
                <a:lnTo>
                  <a:pt x="61829" y="82910"/>
                </a:lnTo>
                <a:lnTo>
                  <a:pt x="62263" y="82684"/>
                </a:lnTo>
                <a:lnTo>
                  <a:pt x="62678" y="82457"/>
                </a:lnTo>
                <a:lnTo>
                  <a:pt x="63075" y="82193"/>
                </a:lnTo>
                <a:lnTo>
                  <a:pt x="63471" y="81929"/>
                </a:lnTo>
                <a:lnTo>
                  <a:pt x="63849" y="81646"/>
                </a:lnTo>
                <a:lnTo>
                  <a:pt x="64226" y="81344"/>
                </a:lnTo>
                <a:lnTo>
                  <a:pt x="64585" y="81023"/>
                </a:lnTo>
                <a:lnTo>
                  <a:pt x="64924" y="80702"/>
                </a:lnTo>
                <a:lnTo>
                  <a:pt x="65245" y="80362"/>
                </a:lnTo>
                <a:lnTo>
                  <a:pt x="65547" y="80004"/>
                </a:lnTo>
                <a:lnTo>
                  <a:pt x="65849" y="79626"/>
                </a:lnTo>
                <a:lnTo>
                  <a:pt x="66132" y="79249"/>
                </a:lnTo>
                <a:lnTo>
                  <a:pt x="66397" y="78853"/>
                </a:lnTo>
                <a:lnTo>
                  <a:pt x="66642" y="78437"/>
                </a:lnTo>
                <a:lnTo>
                  <a:pt x="66868" y="78022"/>
                </a:lnTo>
                <a:lnTo>
                  <a:pt x="67076" y="77588"/>
                </a:lnTo>
                <a:lnTo>
                  <a:pt x="67265" y="77154"/>
                </a:lnTo>
                <a:lnTo>
                  <a:pt x="67435" y="76701"/>
                </a:lnTo>
                <a:lnTo>
                  <a:pt x="67586" y="76229"/>
                </a:lnTo>
                <a:lnTo>
                  <a:pt x="67737" y="75776"/>
                </a:lnTo>
                <a:lnTo>
                  <a:pt x="67850" y="75286"/>
                </a:lnTo>
                <a:lnTo>
                  <a:pt x="67925" y="74814"/>
                </a:lnTo>
                <a:lnTo>
                  <a:pt x="68416" y="74984"/>
                </a:lnTo>
                <a:lnTo>
                  <a:pt x="68907" y="75153"/>
                </a:lnTo>
                <a:lnTo>
                  <a:pt x="69397" y="75304"/>
                </a:lnTo>
                <a:lnTo>
                  <a:pt x="69888" y="75455"/>
                </a:lnTo>
                <a:lnTo>
                  <a:pt x="70398" y="75587"/>
                </a:lnTo>
                <a:lnTo>
                  <a:pt x="70888" y="75720"/>
                </a:lnTo>
                <a:lnTo>
                  <a:pt x="71398" y="75833"/>
                </a:lnTo>
                <a:lnTo>
                  <a:pt x="71926" y="75927"/>
                </a:lnTo>
                <a:lnTo>
                  <a:pt x="72436" y="76022"/>
                </a:lnTo>
                <a:lnTo>
                  <a:pt x="72964" y="76097"/>
                </a:lnTo>
                <a:lnTo>
                  <a:pt x="73493" y="76154"/>
                </a:lnTo>
                <a:lnTo>
                  <a:pt x="74021" y="76210"/>
                </a:lnTo>
                <a:lnTo>
                  <a:pt x="74550" y="76267"/>
                </a:lnTo>
                <a:lnTo>
                  <a:pt x="75078" y="76286"/>
                </a:lnTo>
                <a:lnTo>
                  <a:pt x="75626" y="76305"/>
                </a:lnTo>
                <a:lnTo>
                  <a:pt x="76154" y="76324"/>
                </a:lnTo>
                <a:lnTo>
                  <a:pt x="76758" y="76305"/>
                </a:lnTo>
                <a:lnTo>
                  <a:pt x="77362" y="76286"/>
                </a:lnTo>
                <a:lnTo>
                  <a:pt x="77947" y="76248"/>
                </a:lnTo>
                <a:lnTo>
                  <a:pt x="78532" y="76191"/>
                </a:lnTo>
                <a:lnTo>
                  <a:pt x="79117" y="76135"/>
                </a:lnTo>
                <a:lnTo>
                  <a:pt x="79683" y="76040"/>
                </a:lnTo>
                <a:lnTo>
                  <a:pt x="80268" y="75946"/>
                </a:lnTo>
                <a:lnTo>
                  <a:pt x="80835" y="75852"/>
                </a:lnTo>
                <a:lnTo>
                  <a:pt x="81401" y="75720"/>
                </a:lnTo>
                <a:lnTo>
                  <a:pt x="81948" y="75587"/>
                </a:lnTo>
                <a:lnTo>
                  <a:pt x="82514" y="75436"/>
                </a:lnTo>
                <a:lnTo>
                  <a:pt x="83062" y="75267"/>
                </a:lnTo>
                <a:lnTo>
                  <a:pt x="83590" y="75097"/>
                </a:lnTo>
                <a:lnTo>
                  <a:pt x="84137" y="74908"/>
                </a:lnTo>
                <a:lnTo>
                  <a:pt x="84666" y="74700"/>
                </a:lnTo>
                <a:lnTo>
                  <a:pt x="85175" y="74493"/>
                </a:lnTo>
                <a:lnTo>
                  <a:pt x="85704" y="74266"/>
                </a:lnTo>
                <a:lnTo>
                  <a:pt x="86213" y="74021"/>
                </a:lnTo>
                <a:lnTo>
                  <a:pt x="86704" y="73776"/>
                </a:lnTo>
                <a:lnTo>
                  <a:pt x="87214" y="73511"/>
                </a:lnTo>
                <a:lnTo>
                  <a:pt x="87704" y="73247"/>
                </a:lnTo>
                <a:lnTo>
                  <a:pt x="88176" y="72964"/>
                </a:lnTo>
                <a:lnTo>
                  <a:pt x="88648" y="72662"/>
                </a:lnTo>
                <a:lnTo>
                  <a:pt x="89120" y="72360"/>
                </a:lnTo>
                <a:lnTo>
                  <a:pt x="89573" y="72039"/>
                </a:lnTo>
                <a:lnTo>
                  <a:pt x="90026" y="71718"/>
                </a:lnTo>
                <a:lnTo>
                  <a:pt x="90479" y="71379"/>
                </a:lnTo>
                <a:lnTo>
                  <a:pt x="90913" y="71020"/>
                </a:lnTo>
                <a:lnTo>
                  <a:pt x="91328" y="70662"/>
                </a:lnTo>
                <a:lnTo>
                  <a:pt x="91743" y="70303"/>
                </a:lnTo>
                <a:lnTo>
                  <a:pt x="92158" y="69907"/>
                </a:lnTo>
                <a:lnTo>
                  <a:pt x="92555" y="69529"/>
                </a:lnTo>
                <a:lnTo>
                  <a:pt x="92932" y="69133"/>
                </a:lnTo>
                <a:lnTo>
                  <a:pt x="93310" y="68718"/>
                </a:lnTo>
                <a:lnTo>
                  <a:pt x="93687" y="68302"/>
                </a:lnTo>
                <a:lnTo>
                  <a:pt x="94046" y="67887"/>
                </a:lnTo>
                <a:lnTo>
                  <a:pt x="94386" y="67453"/>
                </a:lnTo>
                <a:lnTo>
                  <a:pt x="94725" y="67000"/>
                </a:lnTo>
                <a:lnTo>
                  <a:pt x="95065" y="66547"/>
                </a:lnTo>
                <a:lnTo>
                  <a:pt x="95386" y="66094"/>
                </a:lnTo>
                <a:lnTo>
                  <a:pt x="95688" y="65622"/>
                </a:lnTo>
                <a:lnTo>
                  <a:pt x="95990" y="65151"/>
                </a:lnTo>
                <a:lnTo>
                  <a:pt x="96273" y="64679"/>
                </a:lnTo>
                <a:lnTo>
                  <a:pt x="96537" y="64188"/>
                </a:lnTo>
                <a:lnTo>
                  <a:pt x="96801" y="63697"/>
                </a:lnTo>
                <a:lnTo>
                  <a:pt x="97047" y="63188"/>
                </a:lnTo>
                <a:lnTo>
                  <a:pt x="97292" y="62678"/>
                </a:lnTo>
                <a:lnTo>
                  <a:pt x="97518" y="62169"/>
                </a:lnTo>
                <a:lnTo>
                  <a:pt x="97726" y="61640"/>
                </a:lnTo>
                <a:lnTo>
                  <a:pt x="97934" y="61112"/>
                </a:lnTo>
                <a:lnTo>
                  <a:pt x="98122" y="60564"/>
                </a:lnTo>
                <a:lnTo>
                  <a:pt x="98292" y="60036"/>
                </a:lnTo>
                <a:lnTo>
                  <a:pt x="98462" y="59489"/>
                </a:lnTo>
                <a:lnTo>
                  <a:pt x="98613" y="58922"/>
                </a:lnTo>
                <a:lnTo>
                  <a:pt x="98745" y="58375"/>
                </a:lnTo>
                <a:lnTo>
                  <a:pt x="98859" y="57809"/>
                </a:lnTo>
                <a:lnTo>
                  <a:pt x="98972" y="57243"/>
                </a:lnTo>
                <a:lnTo>
                  <a:pt x="99066" y="56676"/>
                </a:lnTo>
                <a:lnTo>
                  <a:pt x="99160" y="56091"/>
                </a:lnTo>
                <a:lnTo>
                  <a:pt x="99217" y="55506"/>
                </a:lnTo>
                <a:lnTo>
                  <a:pt x="99274" y="54921"/>
                </a:lnTo>
                <a:lnTo>
                  <a:pt x="99311" y="54336"/>
                </a:lnTo>
                <a:lnTo>
                  <a:pt x="99330" y="53732"/>
                </a:lnTo>
                <a:lnTo>
                  <a:pt x="99330" y="53147"/>
                </a:lnTo>
                <a:lnTo>
                  <a:pt x="99311" y="52241"/>
                </a:lnTo>
                <a:lnTo>
                  <a:pt x="99274" y="51354"/>
                </a:lnTo>
                <a:lnTo>
                  <a:pt x="99179" y="50467"/>
                </a:lnTo>
                <a:lnTo>
                  <a:pt x="99066" y="49599"/>
                </a:lnTo>
                <a:lnTo>
                  <a:pt x="98915" y="48750"/>
                </a:lnTo>
                <a:lnTo>
                  <a:pt x="98745" y="47900"/>
                </a:lnTo>
                <a:lnTo>
                  <a:pt x="98538" y="47070"/>
                </a:lnTo>
                <a:lnTo>
                  <a:pt x="98292" y="46240"/>
                </a:lnTo>
                <a:lnTo>
                  <a:pt x="98028" y="45428"/>
                </a:lnTo>
                <a:lnTo>
                  <a:pt x="97726" y="44635"/>
                </a:lnTo>
                <a:lnTo>
                  <a:pt x="97405" y="43843"/>
                </a:lnTo>
                <a:lnTo>
                  <a:pt x="97047" y="43088"/>
                </a:lnTo>
                <a:lnTo>
                  <a:pt x="96669" y="42333"/>
                </a:lnTo>
                <a:lnTo>
                  <a:pt x="96254" y="41597"/>
                </a:lnTo>
                <a:lnTo>
                  <a:pt x="95820" y="40880"/>
                </a:lnTo>
                <a:lnTo>
                  <a:pt x="95367" y="40162"/>
                </a:lnTo>
                <a:lnTo>
                  <a:pt x="95782" y="39992"/>
                </a:lnTo>
                <a:lnTo>
                  <a:pt x="96178" y="39785"/>
                </a:lnTo>
                <a:lnTo>
                  <a:pt x="96556" y="39577"/>
                </a:lnTo>
                <a:lnTo>
                  <a:pt x="96952" y="39351"/>
                </a:lnTo>
                <a:lnTo>
                  <a:pt x="97311" y="39124"/>
                </a:lnTo>
                <a:lnTo>
                  <a:pt x="97669" y="38860"/>
                </a:lnTo>
                <a:lnTo>
                  <a:pt x="98028" y="38596"/>
                </a:lnTo>
                <a:lnTo>
                  <a:pt x="98368" y="38332"/>
                </a:lnTo>
                <a:lnTo>
                  <a:pt x="98708" y="38049"/>
                </a:lnTo>
                <a:lnTo>
                  <a:pt x="99028" y="37747"/>
                </a:lnTo>
                <a:lnTo>
                  <a:pt x="99349" y="37426"/>
                </a:lnTo>
                <a:lnTo>
                  <a:pt x="99632" y="37105"/>
                </a:lnTo>
                <a:lnTo>
                  <a:pt x="99934" y="36784"/>
                </a:lnTo>
                <a:lnTo>
                  <a:pt x="100199" y="36444"/>
                </a:lnTo>
                <a:lnTo>
                  <a:pt x="100463" y="36086"/>
                </a:lnTo>
                <a:lnTo>
                  <a:pt x="100727" y="35727"/>
                </a:lnTo>
                <a:lnTo>
                  <a:pt x="100953" y="35350"/>
                </a:lnTo>
                <a:lnTo>
                  <a:pt x="101180" y="34972"/>
                </a:lnTo>
                <a:lnTo>
                  <a:pt x="101406" y="34595"/>
                </a:lnTo>
                <a:lnTo>
                  <a:pt x="101595" y="34198"/>
                </a:lnTo>
                <a:lnTo>
                  <a:pt x="101784" y="33783"/>
                </a:lnTo>
                <a:lnTo>
                  <a:pt x="101954" y="33387"/>
                </a:lnTo>
                <a:lnTo>
                  <a:pt x="102105" y="32953"/>
                </a:lnTo>
                <a:lnTo>
                  <a:pt x="102256" y="32538"/>
                </a:lnTo>
                <a:lnTo>
                  <a:pt x="102369" y="32103"/>
                </a:lnTo>
                <a:lnTo>
                  <a:pt x="102482" y="31650"/>
                </a:lnTo>
                <a:lnTo>
                  <a:pt x="102577" y="31216"/>
                </a:lnTo>
                <a:lnTo>
                  <a:pt x="102652" y="30763"/>
                </a:lnTo>
                <a:lnTo>
                  <a:pt x="102728" y="30310"/>
                </a:lnTo>
                <a:lnTo>
                  <a:pt x="102765" y="29839"/>
                </a:lnTo>
                <a:lnTo>
                  <a:pt x="102784" y="29367"/>
                </a:lnTo>
                <a:lnTo>
                  <a:pt x="102803" y="28895"/>
                </a:lnTo>
                <a:lnTo>
                  <a:pt x="102784" y="28272"/>
                </a:lnTo>
                <a:lnTo>
                  <a:pt x="102728" y="27649"/>
                </a:lnTo>
                <a:lnTo>
                  <a:pt x="102652" y="27027"/>
                </a:lnTo>
                <a:lnTo>
                  <a:pt x="102558" y="26441"/>
                </a:lnTo>
                <a:lnTo>
                  <a:pt x="102407" y="25838"/>
                </a:lnTo>
                <a:lnTo>
                  <a:pt x="102256" y="25252"/>
                </a:lnTo>
                <a:lnTo>
                  <a:pt x="102048" y="24686"/>
                </a:lnTo>
                <a:lnTo>
                  <a:pt x="101840" y="24139"/>
                </a:lnTo>
                <a:lnTo>
                  <a:pt x="101595" y="23592"/>
                </a:lnTo>
                <a:lnTo>
                  <a:pt x="101312" y="23063"/>
                </a:lnTo>
                <a:lnTo>
                  <a:pt x="101029" y="22554"/>
                </a:lnTo>
                <a:lnTo>
                  <a:pt x="100708" y="22044"/>
                </a:lnTo>
                <a:lnTo>
                  <a:pt x="100368" y="21572"/>
                </a:lnTo>
                <a:lnTo>
                  <a:pt x="99991" y="21100"/>
                </a:lnTo>
                <a:lnTo>
                  <a:pt x="99613" y="20666"/>
                </a:lnTo>
                <a:lnTo>
                  <a:pt x="99217" y="20232"/>
                </a:lnTo>
                <a:lnTo>
                  <a:pt x="98783" y="19836"/>
                </a:lnTo>
                <a:lnTo>
                  <a:pt x="98330" y="19439"/>
                </a:lnTo>
                <a:lnTo>
                  <a:pt x="97877" y="19081"/>
                </a:lnTo>
                <a:lnTo>
                  <a:pt x="97386" y="18741"/>
                </a:lnTo>
                <a:lnTo>
                  <a:pt x="96896" y="18420"/>
                </a:lnTo>
                <a:lnTo>
                  <a:pt x="96386" y="18118"/>
                </a:lnTo>
                <a:lnTo>
                  <a:pt x="95858" y="17854"/>
                </a:lnTo>
                <a:lnTo>
                  <a:pt x="95310" y="17609"/>
                </a:lnTo>
                <a:lnTo>
                  <a:pt x="94763" y="17382"/>
                </a:lnTo>
                <a:lnTo>
                  <a:pt x="94178" y="17194"/>
                </a:lnTo>
                <a:lnTo>
                  <a:pt x="93612" y="17024"/>
                </a:lnTo>
                <a:lnTo>
                  <a:pt x="93008" y="16892"/>
                </a:lnTo>
                <a:lnTo>
                  <a:pt x="92404" y="16778"/>
                </a:lnTo>
                <a:lnTo>
                  <a:pt x="91800" y="16703"/>
                </a:lnTo>
                <a:lnTo>
                  <a:pt x="91177" y="16665"/>
                </a:lnTo>
                <a:lnTo>
                  <a:pt x="90535" y="16646"/>
                </a:lnTo>
                <a:lnTo>
                  <a:pt x="89837" y="16665"/>
                </a:lnTo>
                <a:lnTo>
                  <a:pt x="89158" y="16722"/>
                </a:lnTo>
                <a:lnTo>
                  <a:pt x="88478" y="16816"/>
                </a:lnTo>
                <a:lnTo>
                  <a:pt x="87799" y="16948"/>
                </a:lnTo>
                <a:lnTo>
                  <a:pt x="87138" y="17118"/>
                </a:lnTo>
                <a:lnTo>
                  <a:pt x="86515" y="17326"/>
                </a:lnTo>
                <a:lnTo>
                  <a:pt x="85893" y="17571"/>
                </a:lnTo>
                <a:lnTo>
                  <a:pt x="85270" y="17835"/>
                </a:lnTo>
                <a:lnTo>
                  <a:pt x="84760" y="16854"/>
                </a:lnTo>
                <a:lnTo>
                  <a:pt x="84213" y="15891"/>
                </a:lnTo>
                <a:lnTo>
                  <a:pt x="83628" y="14948"/>
                </a:lnTo>
                <a:lnTo>
                  <a:pt x="83024" y="14023"/>
                </a:lnTo>
                <a:lnTo>
                  <a:pt x="82382" y="13136"/>
                </a:lnTo>
                <a:lnTo>
                  <a:pt x="81703" y="12249"/>
                </a:lnTo>
                <a:lnTo>
                  <a:pt x="81004" y="11399"/>
                </a:lnTo>
                <a:lnTo>
                  <a:pt x="80268" y="10588"/>
                </a:lnTo>
                <a:lnTo>
                  <a:pt x="79513" y="9776"/>
                </a:lnTo>
                <a:lnTo>
                  <a:pt x="78740" y="9003"/>
                </a:lnTo>
                <a:lnTo>
                  <a:pt x="77928" y="8266"/>
                </a:lnTo>
                <a:lnTo>
                  <a:pt x="77098" y="7530"/>
                </a:lnTo>
                <a:lnTo>
                  <a:pt x="76248" y="6851"/>
                </a:lnTo>
                <a:lnTo>
                  <a:pt x="75361" y="6172"/>
                </a:lnTo>
                <a:lnTo>
                  <a:pt x="74455" y="5549"/>
                </a:lnTo>
                <a:lnTo>
                  <a:pt x="73531" y="4945"/>
                </a:lnTo>
                <a:lnTo>
                  <a:pt x="72587" y="4379"/>
                </a:lnTo>
                <a:lnTo>
                  <a:pt x="71624" y="3831"/>
                </a:lnTo>
                <a:lnTo>
                  <a:pt x="70624" y="3322"/>
                </a:lnTo>
                <a:lnTo>
                  <a:pt x="69624" y="2850"/>
                </a:lnTo>
                <a:lnTo>
                  <a:pt x="68605" y="2397"/>
                </a:lnTo>
                <a:lnTo>
                  <a:pt x="67548" y="2001"/>
                </a:lnTo>
                <a:lnTo>
                  <a:pt x="66491" y="1623"/>
                </a:lnTo>
                <a:lnTo>
                  <a:pt x="65415" y="1283"/>
                </a:lnTo>
                <a:lnTo>
                  <a:pt x="64320" y="1000"/>
                </a:lnTo>
                <a:lnTo>
                  <a:pt x="63226" y="736"/>
                </a:lnTo>
                <a:lnTo>
                  <a:pt x="62093" y="510"/>
                </a:lnTo>
                <a:lnTo>
                  <a:pt x="60961" y="321"/>
                </a:lnTo>
                <a:lnTo>
                  <a:pt x="59810" y="170"/>
                </a:lnTo>
                <a:lnTo>
                  <a:pt x="58658" y="75"/>
                </a:lnTo>
                <a:lnTo>
                  <a:pt x="57488" y="19"/>
                </a:lnTo>
                <a:lnTo>
                  <a:pt x="5629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6" name="Google Shape;506;p31"/>
          <p:cNvGrpSpPr/>
          <p:nvPr/>
        </p:nvGrpSpPr>
        <p:grpSpPr>
          <a:xfrm>
            <a:off x="8825160" y="2763212"/>
            <a:ext cx="178007" cy="490734"/>
            <a:chOff x="2067525" y="1367675"/>
            <a:chExt cx="289725" cy="798850"/>
          </a:xfrm>
        </p:grpSpPr>
        <p:sp>
          <p:nvSpPr>
            <p:cNvPr id="507" name="Google Shape;507;p31"/>
            <p:cNvSpPr/>
            <p:nvPr/>
          </p:nvSpPr>
          <p:spPr>
            <a:xfrm>
              <a:off x="2067525" y="1796100"/>
              <a:ext cx="289725" cy="370425"/>
            </a:xfrm>
            <a:custGeom>
              <a:avLst/>
              <a:gdLst/>
              <a:ahLst/>
              <a:cxnLst/>
              <a:rect l="l" t="t" r="r" b="b"/>
              <a:pathLst>
                <a:path w="11589" h="14817" extrusionOk="0">
                  <a:moveTo>
                    <a:pt x="0" y="1"/>
                  </a:moveTo>
                  <a:lnTo>
                    <a:pt x="0" y="9022"/>
                  </a:lnTo>
                  <a:lnTo>
                    <a:pt x="0" y="9324"/>
                  </a:lnTo>
                  <a:lnTo>
                    <a:pt x="38" y="9626"/>
                  </a:lnTo>
                  <a:lnTo>
                    <a:pt x="57" y="9909"/>
                  </a:lnTo>
                  <a:lnTo>
                    <a:pt x="113" y="10192"/>
                  </a:lnTo>
                  <a:lnTo>
                    <a:pt x="189" y="10475"/>
                  </a:lnTo>
                  <a:lnTo>
                    <a:pt x="264" y="10758"/>
                  </a:lnTo>
                  <a:lnTo>
                    <a:pt x="359" y="11023"/>
                  </a:lnTo>
                  <a:lnTo>
                    <a:pt x="453" y="11287"/>
                  </a:lnTo>
                  <a:lnTo>
                    <a:pt x="566" y="11532"/>
                  </a:lnTo>
                  <a:lnTo>
                    <a:pt x="698" y="11796"/>
                  </a:lnTo>
                  <a:lnTo>
                    <a:pt x="831" y="12023"/>
                  </a:lnTo>
                  <a:lnTo>
                    <a:pt x="982" y="12268"/>
                  </a:lnTo>
                  <a:lnTo>
                    <a:pt x="1151" y="12495"/>
                  </a:lnTo>
                  <a:lnTo>
                    <a:pt x="1321" y="12721"/>
                  </a:lnTo>
                  <a:lnTo>
                    <a:pt x="1510" y="12929"/>
                  </a:lnTo>
                  <a:lnTo>
                    <a:pt x="1699" y="13117"/>
                  </a:lnTo>
                  <a:lnTo>
                    <a:pt x="1887" y="13306"/>
                  </a:lnTo>
                  <a:lnTo>
                    <a:pt x="2114" y="13495"/>
                  </a:lnTo>
                  <a:lnTo>
                    <a:pt x="2322" y="13665"/>
                  </a:lnTo>
                  <a:lnTo>
                    <a:pt x="2548" y="13835"/>
                  </a:lnTo>
                  <a:lnTo>
                    <a:pt x="2793" y="13986"/>
                  </a:lnTo>
                  <a:lnTo>
                    <a:pt x="3039" y="14118"/>
                  </a:lnTo>
                  <a:lnTo>
                    <a:pt x="3284" y="14250"/>
                  </a:lnTo>
                  <a:lnTo>
                    <a:pt x="3529" y="14363"/>
                  </a:lnTo>
                  <a:lnTo>
                    <a:pt x="3794" y="14476"/>
                  </a:lnTo>
                  <a:lnTo>
                    <a:pt x="4077" y="14552"/>
                  </a:lnTo>
                  <a:lnTo>
                    <a:pt x="4341" y="14646"/>
                  </a:lnTo>
                  <a:lnTo>
                    <a:pt x="4624" y="14703"/>
                  </a:lnTo>
                  <a:lnTo>
                    <a:pt x="4907" y="14759"/>
                  </a:lnTo>
                  <a:lnTo>
                    <a:pt x="5190" y="14797"/>
                  </a:lnTo>
                  <a:lnTo>
                    <a:pt x="5492" y="14816"/>
                  </a:lnTo>
                  <a:lnTo>
                    <a:pt x="6096" y="14816"/>
                  </a:lnTo>
                  <a:lnTo>
                    <a:pt x="6379" y="14797"/>
                  </a:lnTo>
                  <a:lnTo>
                    <a:pt x="6662" y="14759"/>
                  </a:lnTo>
                  <a:lnTo>
                    <a:pt x="6964" y="14703"/>
                  </a:lnTo>
                  <a:lnTo>
                    <a:pt x="7229" y="14646"/>
                  </a:lnTo>
                  <a:lnTo>
                    <a:pt x="7512" y="14552"/>
                  </a:lnTo>
                  <a:lnTo>
                    <a:pt x="7776" y="14476"/>
                  </a:lnTo>
                  <a:lnTo>
                    <a:pt x="8040" y="14363"/>
                  </a:lnTo>
                  <a:lnTo>
                    <a:pt x="8304" y="14250"/>
                  </a:lnTo>
                  <a:lnTo>
                    <a:pt x="8550" y="14118"/>
                  </a:lnTo>
                  <a:lnTo>
                    <a:pt x="8795" y="13986"/>
                  </a:lnTo>
                  <a:lnTo>
                    <a:pt x="9022" y="13835"/>
                  </a:lnTo>
                  <a:lnTo>
                    <a:pt x="9248" y="13665"/>
                  </a:lnTo>
                  <a:lnTo>
                    <a:pt x="9474" y="13495"/>
                  </a:lnTo>
                  <a:lnTo>
                    <a:pt x="9682" y="13306"/>
                  </a:lnTo>
                  <a:lnTo>
                    <a:pt x="9890" y="13117"/>
                  </a:lnTo>
                  <a:lnTo>
                    <a:pt x="10078" y="12929"/>
                  </a:lnTo>
                  <a:lnTo>
                    <a:pt x="10267" y="12721"/>
                  </a:lnTo>
                  <a:lnTo>
                    <a:pt x="10437" y="12495"/>
                  </a:lnTo>
                  <a:lnTo>
                    <a:pt x="10588" y="12268"/>
                  </a:lnTo>
                  <a:lnTo>
                    <a:pt x="10739" y="12023"/>
                  </a:lnTo>
                  <a:lnTo>
                    <a:pt x="10890" y="11796"/>
                  </a:lnTo>
                  <a:lnTo>
                    <a:pt x="11003" y="11532"/>
                  </a:lnTo>
                  <a:lnTo>
                    <a:pt x="11116" y="11287"/>
                  </a:lnTo>
                  <a:lnTo>
                    <a:pt x="11230" y="11023"/>
                  </a:lnTo>
                  <a:lnTo>
                    <a:pt x="11324" y="10758"/>
                  </a:lnTo>
                  <a:lnTo>
                    <a:pt x="11400" y="10475"/>
                  </a:lnTo>
                  <a:lnTo>
                    <a:pt x="11456" y="10192"/>
                  </a:lnTo>
                  <a:lnTo>
                    <a:pt x="11513" y="9909"/>
                  </a:lnTo>
                  <a:lnTo>
                    <a:pt x="11551" y="9626"/>
                  </a:lnTo>
                  <a:lnTo>
                    <a:pt x="11569" y="9324"/>
                  </a:lnTo>
                  <a:lnTo>
                    <a:pt x="11588" y="9022"/>
                  </a:lnTo>
                  <a:lnTo>
                    <a:pt x="1158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31"/>
            <p:cNvSpPr/>
            <p:nvPr/>
          </p:nvSpPr>
          <p:spPr>
            <a:xfrm>
              <a:off x="2067525" y="1796100"/>
              <a:ext cx="289725" cy="370425"/>
            </a:xfrm>
            <a:custGeom>
              <a:avLst/>
              <a:gdLst/>
              <a:ahLst/>
              <a:cxnLst/>
              <a:rect l="l" t="t" r="r" b="b"/>
              <a:pathLst>
                <a:path w="11589" h="14817" fill="none" extrusionOk="0">
                  <a:moveTo>
                    <a:pt x="11588" y="1"/>
                  </a:moveTo>
                  <a:lnTo>
                    <a:pt x="0" y="1"/>
                  </a:lnTo>
                  <a:lnTo>
                    <a:pt x="0" y="9022"/>
                  </a:lnTo>
                  <a:lnTo>
                    <a:pt x="0" y="9022"/>
                  </a:lnTo>
                  <a:lnTo>
                    <a:pt x="0" y="9324"/>
                  </a:lnTo>
                  <a:lnTo>
                    <a:pt x="38" y="9626"/>
                  </a:lnTo>
                  <a:lnTo>
                    <a:pt x="57" y="9909"/>
                  </a:lnTo>
                  <a:lnTo>
                    <a:pt x="113" y="10192"/>
                  </a:lnTo>
                  <a:lnTo>
                    <a:pt x="189" y="10475"/>
                  </a:lnTo>
                  <a:lnTo>
                    <a:pt x="264" y="10758"/>
                  </a:lnTo>
                  <a:lnTo>
                    <a:pt x="359" y="11023"/>
                  </a:lnTo>
                  <a:lnTo>
                    <a:pt x="453" y="11287"/>
                  </a:lnTo>
                  <a:lnTo>
                    <a:pt x="566" y="11532"/>
                  </a:lnTo>
                  <a:lnTo>
                    <a:pt x="698" y="11796"/>
                  </a:lnTo>
                  <a:lnTo>
                    <a:pt x="831" y="12023"/>
                  </a:lnTo>
                  <a:lnTo>
                    <a:pt x="982" y="12268"/>
                  </a:lnTo>
                  <a:lnTo>
                    <a:pt x="1151" y="12495"/>
                  </a:lnTo>
                  <a:lnTo>
                    <a:pt x="1321" y="12721"/>
                  </a:lnTo>
                  <a:lnTo>
                    <a:pt x="1510" y="12929"/>
                  </a:lnTo>
                  <a:lnTo>
                    <a:pt x="1699" y="13117"/>
                  </a:lnTo>
                  <a:lnTo>
                    <a:pt x="1887" y="13306"/>
                  </a:lnTo>
                  <a:lnTo>
                    <a:pt x="2114" y="13495"/>
                  </a:lnTo>
                  <a:lnTo>
                    <a:pt x="2322" y="13665"/>
                  </a:lnTo>
                  <a:lnTo>
                    <a:pt x="2548" y="13835"/>
                  </a:lnTo>
                  <a:lnTo>
                    <a:pt x="2793" y="13986"/>
                  </a:lnTo>
                  <a:lnTo>
                    <a:pt x="3039" y="14118"/>
                  </a:lnTo>
                  <a:lnTo>
                    <a:pt x="3284" y="14250"/>
                  </a:lnTo>
                  <a:lnTo>
                    <a:pt x="3529" y="14363"/>
                  </a:lnTo>
                  <a:lnTo>
                    <a:pt x="3794" y="14476"/>
                  </a:lnTo>
                  <a:lnTo>
                    <a:pt x="4077" y="14552"/>
                  </a:lnTo>
                  <a:lnTo>
                    <a:pt x="4341" y="14646"/>
                  </a:lnTo>
                  <a:lnTo>
                    <a:pt x="4624" y="14703"/>
                  </a:lnTo>
                  <a:lnTo>
                    <a:pt x="4907" y="14759"/>
                  </a:lnTo>
                  <a:lnTo>
                    <a:pt x="5190" y="14797"/>
                  </a:lnTo>
                  <a:lnTo>
                    <a:pt x="5492" y="14816"/>
                  </a:lnTo>
                  <a:lnTo>
                    <a:pt x="5794" y="14816"/>
                  </a:lnTo>
                  <a:lnTo>
                    <a:pt x="5794" y="14816"/>
                  </a:lnTo>
                  <a:lnTo>
                    <a:pt x="6096" y="14816"/>
                  </a:lnTo>
                  <a:lnTo>
                    <a:pt x="6379" y="14797"/>
                  </a:lnTo>
                  <a:lnTo>
                    <a:pt x="6662" y="14759"/>
                  </a:lnTo>
                  <a:lnTo>
                    <a:pt x="6964" y="14703"/>
                  </a:lnTo>
                  <a:lnTo>
                    <a:pt x="7229" y="14646"/>
                  </a:lnTo>
                  <a:lnTo>
                    <a:pt x="7512" y="14552"/>
                  </a:lnTo>
                  <a:lnTo>
                    <a:pt x="7776" y="14476"/>
                  </a:lnTo>
                  <a:lnTo>
                    <a:pt x="8040" y="14363"/>
                  </a:lnTo>
                  <a:lnTo>
                    <a:pt x="8304" y="14250"/>
                  </a:lnTo>
                  <a:lnTo>
                    <a:pt x="8550" y="14118"/>
                  </a:lnTo>
                  <a:lnTo>
                    <a:pt x="8795" y="13986"/>
                  </a:lnTo>
                  <a:lnTo>
                    <a:pt x="9022" y="13835"/>
                  </a:lnTo>
                  <a:lnTo>
                    <a:pt x="9248" y="13665"/>
                  </a:lnTo>
                  <a:lnTo>
                    <a:pt x="9474" y="13495"/>
                  </a:lnTo>
                  <a:lnTo>
                    <a:pt x="9682" y="13306"/>
                  </a:lnTo>
                  <a:lnTo>
                    <a:pt x="9890" y="13117"/>
                  </a:lnTo>
                  <a:lnTo>
                    <a:pt x="10078" y="12929"/>
                  </a:lnTo>
                  <a:lnTo>
                    <a:pt x="10267" y="12721"/>
                  </a:lnTo>
                  <a:lnTo>
                    <a:pt x="10437" y="12495"/>
                  </a:lnTo>
                  <a:lnTo>
                    <a:pt x="10588" y="12268"/>
                  </a:lnTo>
                  <a:lnTo>
                    <a:pt x="10739" y="12023"/>
                  </a:lnTo>
                  <a:lnTo>
                    <a:pt x="10890" y="11796"/>
                  </a:lnTo>
                  <a:lnTo>
                    <a:pt x="11003" y="11532"/>
                  </a:lnTo>
                  <a:lnTo>
                    <a:pt x="11116" y="11287"/>
                  </a:lnTo>
                  <a:lnTo>
                    <a:pt x="11230" y="11023"/>
                  </a:lnTo>
                  <a:lnTo>
                    <a:pt x="11324" y="10758"/>
                  </a:lnTo>
                  <a:lnTo>
                    <a:pt x="11400" y="10475"/>
                  </a:lnTo>
                  <a:lnTo>
                    <a:pt x="11456" y="10192"/>
                  </a:lnTo>
                  <a:lnTo>
                    <a:pt x="11513" y="9909"/>
                  </a:lnTo>
                  <a:lnTo>
                    <a:pt x="11551" y="9626"/>
                  </a:lnTo>
                  <a:lnTo>
                    <a:pt x="11569" y="9324"/>
                  </a:lnTo>
                  <a:lnTo>
                    <a:pt x="11588" y="9022"/>
                  </a:lnTo>
                  <a:lnTo>
                    <a:pt x="11588"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31"/>
            <p:cNvSpPr/>
            <p:nvPr/>
          </p:nvSpPr>
          <p:spPr>
            <a:xfrm>
              <a:off x="2067525" y="1367675"/>
              <a:ext cx="289725" cy="370425"/>
            </a:xfrm>
            <a:custGeom>
              <a:avLst/>
              <a:gdLst/>
              <a:ahLst/>
              <a:cxnLst/>
              <a:rect l="l" t="t" r="r" b="b"/>
              <a:pathLst>
                <a:path w="11589" h="14817" extrusionOk="0">
                  <a:moveTo>
                    <a:pt x="5492" y="1"/>
                  </a:moveTo>
                  <a:lnTo>
                    <a:pt x="5190" y="20"/>
                  </a:lnTo>
                  <a:lnTo>
                    <a:pt x="4907" y="57"/>
                  </a:lnTo>
                  <a:lnTo>
                    <a:pt x="4624" y="114"/>
                  </a:lnTo>
                  <a:lnTo>
                    <a:pt x="4341" y="189"/>
                  </a:lnTo>
                  <a:lnTo>
                    <a:pt x="4077" y="265"/>
                  </a:lnTo>
                  <a:lnTo>
                    <a:pt x="3794" y="340"/>
                  </a:lnTo>
                  <a:lnTo>
                    <a:pt x="3529" y="454"/>
                  </a:lnTo>
                  <a:lnTo>
                    <a:pt x="3284" y="567"/>
                  </a:lnTo>
                  <a:lnTo>
                    <a:pt x="3039" y="699"/>
                  </a:lnTo>
                  <a:lnTo>
                    <a:pt x="2793" y="831"/>
                  </a:lnTo>
                  <a:lnTo>
                    <a:pt x="2548" y="982"/>
                  </a:lnTo>
                  <a:lnTo>
                    <a:pt x="2322" y="1152"/>
                  </a:lnTo>
                  <a:lnTo>
                    <a:pt x="2114" y="1322"/>
                  </a:lnTo>
                  <a:lnTo>
                    <a:pt x="1887" y="1510"/>
                  </a:lnTo>
                  <a:lnTo>
                    <a:pt x="1699" y="1699"/>
                  </a:lnTo>
                  <a:lnTo>
                    <a:pt x="1510" y="1888"/>
                  </a:lnTo>
                  <a:lnTo>
                    <a:pt x="1321" y="2114"/>
                  </a:lnTo>
                  <a:lnTo>
                    <a:pt x="1151" y="2322"/>
                  </a:lnTo>
                  <a:lnTo>
                    <a:pt x="982" y="2549"/>
                  </a:lnTo>
                  <a:lnTo>
                    <a:pt x="831" y="2794"/>
                  </a:lnTo>
                  <a:lnTo>
                    <a:pt x="698" y="3020"/>
                  </a:lnTo>
                  <a:lnTo>
                    <a:pt x="566" y="3285"/>
                  </a:lnTo>
                  <a:lnTo>
                    <a:pt x="453" y="3530"/>
                  </a:lnTo>
                  <a:lnTo>
                    <a:pt x="359" y="3794"/>
                  </a:lnTo>
                  <a:lnTo>
                    <a:pt x="264" y="4058"/>
                  </a:lnTo>
                  <a:lnTo>
                    <a:pt x="189" y="4341"/>
                  </a:lnTo>
                  <a:lnTo>
                    <a:pt x="113" y="4625"/>
                  </a:lnTo>
                  <a:lnTo>
                    <a:pt x="57" y="4908"/>
                  </a:lnTo>
                  <a:lnTo>
                    <a:pt x="38" y="5191"/>
                  </a:lnTo>
                  <a:lnTo>
                    <a:pt x="0" y="5493"/>
                  </a:lnTo>
                  <a:lnTo>
                    <a:pt x="0" y="5795"/>
                  </a:lnTo>
                  <a:lnTo>
                    <a:pt x="0" y="14816"/>
                  </a:lnTo>
                  <a:lnTo>
                    <a:pt x="11588" y="14816"/>
                  </a:lnTo>
                  <a:lnTo>
                    <a:pt x="11588" y="5795"/>
                  </a:lnTo>
                  <a:lnTo>
                    <a:pt x="11569" y="5493"/>
                  </a:lnTo>
                  <a:lnTo>
                    <a:pt x="11551" y="5191"/>
                  </a:lnTo>
                  <a:lnTo>
                    <a:pt x="11513" y="4908"/>
                  </a:lnTo>
                  <a:lnTo>
                    <a:pt x="11456" y="4625"/>
                  </a:lnTo>
                  <a:lnTo>
                    <a:pt x="11400" y="4341"/>
                  </a:lnTo>
                  <a:lnTo>
                    <a:pt x="11324" y="4058"/>
                  </a:lnTo>
                  <a:lnTo>
                    <a:pt x="11230" y="3794"/>
                  </a:lnTo>
                  <a:lnTo>
                    <a:pt x="11116" y="3530"/>
                  </a:lnTo>
                  <a:lnTo>
                    <a:pt x="11003" y="3285"/>
                  </a:lnTo>
                  <a:lnTo>
                    <a:pt x="10890" y="3020"/>
                  </a:lnTo>
                  <a:lnTo>
                    <a:pt x="10739" y="2794"/>
                  </a:lnTo>
                  <a:lnTo>
                    <a:pt x="10588" y="2549"/>
                  </a:lnTo>
                  <a:lnTo>
                    <a:pt x="10437" y="2322"/>
                  </a:lnTo>
                  <a:lnTo>
                    <a:pt x="10267" y="2114"/>
                  </a:lnTo>
                  <a:lnTo>
                    <a:pt x="10078" y="1888"/>
                  </a:lnTo>
                  <a:lnTo>
                    <a:pt x="9890" y="1699"/>
                  </a:lnTo>
                  <a:lnTo>
                    <a:pt x="9682" y="1510"/>
                  </a:lnTo>
                  <a:lnTo>
                    <a:pt x="9474" y="1322"/>
                  </a:lnTo>
                  <a:lnTo>
                    <a:pt x="9248" y="1152"/>
                  </a:lnTo>
                  <a:lnTo>
                    <a:pt x="9022" y="982"/>
                  </a:lnTo>
                  <a:lnTo>
                    <a:pt x="8795" y="831"/>
                  </a:lnTo>
                  <a:lnTo>
                    <a:pt x="8550" y="699"/>
                  </a:lnTo>
                  <a:lnTo>
                    <a:pt x="8304" y="567"/>
                  </a:lnTo>
                  <a:lnTo>
                    <a:pt x="8040" y="454"/>
                  </a:lnTo>
                  <a:lnTo>
                    <a:pt x="7776" y="340"/>
                  </a:lnTo>
                  <a:lnTo>
                    <a:pt x="7512" y="265"/>
                  </a:lnTo>
                  <a:lnTo>
                    <a:pt x="7229" y="189"/>
                  </a:lnTo>
                  <a:lnTo>
                    <a:pt x="6964" y="114"/>
                  </a:lnTo>
                  <a:lnTo>
                    <a:pt x="6662" y="57"/>
                  </a:lnTo>
                  <a:lnTo>
                    <a:pt x="6379" y="20"/>
                  </a:lnTo>
                  <a:lnTo>
                    <a:pt x="609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1"/>
            <p:cNvSpPr/>
            <p:nvPr/>
          </p:nvSpPr>
          <p:spPr>
            <a:xfrm>
              <a:off x="2067525" y="1367675"/>
              <a:ext cx="289725" cy="370425"/>
            </a:xfrm>
            <a:custGeom>
              <a:avLst/>
              <a:gdLst/>
              <a:ahLst/>
              <a:cxnLst/>
              <a:rect l="l" t="t" r="r" b="b"/>
              <a:pathLst>
                <a:path w="11589" h="14817" fill="none" extrusionOk="0">
                  <a:moveTo>
                    <a:pt x="5794" y="1"/>
                  </a:moveTo>
                  <a:lnTo>
                    <a:pt x="5794" y="1"/>
                  </a:lnTo>
                  <a:lnTo>
                    <a:pt x="5492" y="1"/>
                  </a:lnTo>
                  <a:lnTo>
                    <a:pt x="5190" y="20"/>
                  </a:lnTo>
                  <a:lnTo>
                    <a:pt x="4907" y="57"/>
                  </a:lnTo>
                  <a:lnTo>
                    <a:pt x="4624" y="114"/>
                  </a:lnTo>
                  <a:lnTo>
                    <a:pt x="4341" y="189"/>
                  </a:lnTo>
                  <a:lnTo>
                    <a:pt x="4077" y="265"/>
                  </a:lnTo>
                  <a:lnTo>
                    <a:pt x="3794" y="340"/>
                  </a:lnTo>
                  <a:lnTo>
                    <a:pt x="3529" y="454"/>
                  </a:lnTo>
                  <a:lnTo>
                    <a:pt x="3284" y="567"/>
                  </a:lnTo>
                  <a:lnTo>
                    <a:pt x="3039" y="699"/>
                  </a:lnTo>
                  <a:lnTo>
                    <a:pt x="2793" y="831"/>
                  </a:lnTo>
                  <a:lnTo>
                    <a:pt x="2548" y="982"/>
                  </a:lnTo>
                  <a:lnTo>
                    <a:pt x="2322" y="1152"/>
                  </a:lnTo>
                  <a:lnTo>
                    <a:pt x="2114" y="1322"/>
                  </a:lnTo>
                  <a:lnTo>
                    <a:pt x="1887" y="1510"/>
                  </a:lnTo>
                  <a:lnTo>
                    <a:pt x="1699" y="1699"/>
                  </a:lnTo>
                  <a:lnTo>
                    <a:pt x="1510" y="1888"/>
                  </a:lnTo>
                  <a:lnTo>
                    <a:pt x="1321" y="2114"/>
                  </a:lnTo>
                  <a:lnTo>
                    <a:pt x="1151" y="2322"/>
                  </a:lnTo>
                  <a:lnTo>
                    <a:pt x="982" y="2549"/>
                  </a:lnTo>
                  <a:lnTo>
                    <a:pt x="831" y="2794"/>
                  </a:lnTo>
                  <a:lnTo>
                    <a:pt x="698" y="3020"/>
                  </a:lnTo>
                  <a:lnTo>
                    <a:pt x="566" y="3285"/>
                  </a:lnTo>
                  <a:lnTo>
                    <a:pt x="453" y="3530"/>
                  </a:lnTo>
                  <a:lnTo>
                    <a:pt x="359" y="3794"/>
                  </a:lnTo>
                  <a:lnTo>
                    <a:pt x="264" y="4058"/>
                  </a:lnTo>
                  <a:lnTo>
                    <a:pt x="189" y="4341"/>
                  </a:lnTo>
                  <a:lnTo>
                    <a:pt x="113" y="4625"/>
                  </a:lnTo>
                  <a:lnTo>
                    <a:pt x="57" y="4908"/>
                  </a:lnTo>
                  <a:lnTo>
                    <a:pt x="38" y="5191"/>
                  </a:lnTo>
                  <a:lnTo>
                    <a:pt x="0" y="5493"/>
                  </a:lnTo>
                  <a:lnTo>
                    <a:pt x="0" y="5795"/>
                  </a:lnTo>
                  <a:lnTo>
                    <a:pt x="0" y="14816"/>
                  </a:lnTo>
                  <a:lnTo>
                    <a:pt x="11588" y="14816"/>
                  </a:lnTo>
                  <a:lnTo>
                    <a:pt x="11588" y="5795"/>
                  </a:lnTo>
                  <a:lnTo>
                    <a:pt x="11588" y="5795"/>
                  </a:lnTo>
                  <a:lnTo>
                    <a:pt x="11569" y="5493"/>
                  </a:lnTo>
                  <a:lnTo>
                    <a:pt x="11551" y="5191"/>
                  </a:lnTo>
                  <a:lnTo>
                    <a:pt x="11513" y="4908"/>
                  </a:lnTo>
                  <a:lnTo>
                    <a:pt x="11456" y="4625"/>
                  </a:lnTo>
                  <a:lnTo>
                    <a:pt x="11400" y="4341"/>
                  </a:lnTo>
                  <a:lnTo>
                    <a:pt x="11324" y="4058"/>
                  </a:lnTo>
                  <a:lnTo>
                    <a:pt x="11230" y="3794"/>
                  </a:lnTo>
                  <a:lnTo>
                    <a:pt x="11116" y="3530"/>
                  </a:lnTo>
                  <a:lnTo>
                    <a:pt x="11003" y="3285"/>
                  </a:lnTo>
                  <a:lnTo>
                    <a:pt x="10890" y="3020"/>
                  </a:lnTo>
                  <a:lnTo>
                    <a:pt x="10739" y="2794"/>
                  </a:lnTo>
                  <a:lnTo>
                    <a:pt x="10588" y="2549"/>
                  </a:lnTo>
                  <a:lnTo>
                    <a:pt x="10437" y="2322"/>
                  </a:lnTo>
                  <a:lnTo>
                    <a:pt x="10267" y="2114"/>
                  </a:lnTo>
                  <a:lnTo>
                    <a:pt x="10078" y="1888"/>
                  </a:lnTo>
                  <a:lnTo>
                    <a:pt x="9890" y="1699"/>
                  </a:lnTo>
                  <a:lnTo>
                    <a:pt x="9682" y="1510"/>
                  </a:lnTo>
                  <a:lnTo>
                    <a:pt x="9474" y="1322"/>
                  </a:lnTo>
                  <a:lnTo>
                    <a:pt x="9248" y="1152"/>
                  </a:lnTo>
                  <a:lnTo>
                    <a:pt x="9022" y="982"/>
                  </a:lnTo>
                  <a:lnTo>
                    <a:pt x="8795" y="831"/>
                  </a:lnTo>
                  <a:lnTo>
                    <a:pt x="8550" y="699"/>
                  </a:lnTo>
                  <a:lnTo>
                    <a:pt x="8304" y="567"/>
                  </a:lnTo>
                  <a:lnTo>
                    <a:pt x="8040" y="454"/>
                  </a:lnTo>
                  <a:lnTo>
                    <a:pt x="7776" y="340"/>
                  </a:lnTo>
                  <a:lnTo>
                    <a:pt x="7512" y="265"/>
                  </a:lnTo>
                  <a:lnTo>
                    <a:pt x="7229" y="189"/>
                  </a:lnTo>
                  <a:lnTo>
                    <a:pt x="6964" y="114"/>
                  </a:lnTo>
                  <a:lnTo>
                    <a:pt x="6662" y="57"/>
                  </a:lnTo>
                  <a:lnTo>
                    <a:pt x="6379" y="20"/>
                  </a:lnTo>
                  <a:lnTo>
                    <a:pt x="6096" y="1"/>
                  </a:lnTo>
                  <a:lnTo>
                    <a:pt x="5794"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1" name="Google Shape;511;p31"/>
          <p:cNvSpPr/>
          <p:nvPr/>
        </p:nvSpPr>
        <p:spPr>
          <a:xfrm>
            <a:off x="8573076" y="1932310"/>
            <a:ext cx="410055" cy="410055"/>
          </a:xfrm>
          <a:custGeom>
            <a:avLst/>
            <a:gdLst/>
            <a:ahLst/>
            <a:cxnLst/>
            <a:rect l="l" t="t" r="r" b="b"/>
            <a:pathLst>
              <a:path w="33331" h="33331" extrusionOk="0">
                <a:moveTo>
                  <a:pt x="20043" y="7719"/>
                </a:moveTo>
                <a:lnTo>
                  <a:pt x="20043" y="13287"/>
                </a:lnTo>
                <a:lnTo>
                  <a:pt x="25611" y="13287"/>
                </a:lnTo>
                <a:lnTo>
                  <a:pt x="25611" y="20063"/>
                </a:lnTo>
                <a:lnTo>
                  <a:pt x="20043" y="20063"/>
                </a:lnTo>
                <a:lnTo>
                  <a:pt x="20043" y="25611"/>
                </a:lnTo>
                <a:lnTo>
                  <a:pt x="13268" y="25611"/>
                </a:lnTo>
                <a:lnTo>
                  <a:pt x="13268" y="20063"/>
                </a:lnTo>
                <a:lnTo>
                  <a:pt x="7719" y="20063"/>
                </a:lnTo>
                <a:lnTo>
                  <a:pt x="7719" y="13287"/>
                </a:lnTo>
                <a:lnTo>
                  <a:pt x="13268" y="13287"/>
                </a:lnTo>
                <a:lnTo>
                  <a:pt x="13268" y="7719"/>
                </a:lnTo>
                <a:close/>
                <a:moveTo>
                  <a:pt x="16665" y="0"/>
                </a:moveTo>
                <a:lnTo>
                  <a:pt x="15797" y="19"/>
                </a:lnTo>
                <a:lnTo>
                  <a:pt x="14966" y="95"/>
                </a:lnTo>
                <a:lnTo>
                  <a:pt x="14117" y="189"/>
                </a:lnTo>
                <a:lnTo>
                  <a:pt x="13306" y="340"/>
                </a:lnTo>
                <a:lnTo>
                  <a:pt x="12494" y="529"/>
                </a:lnTo>
                <a:lnTo>
                  <a:pt x="11701" y="755"/>
                </a:lnTo>
                <a:lnTo>
                  <a:pt x="10928" y="1019"/>
                </a:lnTo>
                <a:lnTo>
                  <a:pt x="10173" y="1303"/>
                </a:lnTo>
                <a:lnTo>
                  <a:pt x="9437" y="1642"/>
                </a:lnTo>
                <a:lnTo>
                  <a:pt x="8719" y="2020"/>
                </a:lnTo>
                <a:lnTo>
                  <a:pt x="8021" y="2416"/>
                </a:lnTo>
                <a:lnTo>
                  <a:pt x="7342" y="2850"/>
                </a:lnTo>
                <a:lnTo>
                  <a:pt x="6700" y="3303"/>
                </a:lnTo>
                <a:lnTo>
                  <a:pt x="6058" y="3813"/>
                </a:lnTo>
                <a:lnTo>
                  <a:pt x="5454" y="4322"/>
                </a:lnTo>
                <a:lnTo>
                  <a:pt x="4869" y="4888"/>
                </a:lnTo>
                <a:lnTo>
                  <a:pt x="4322" y="5455"/>
                </a:lnTo>
                <a:lnTo>
                  <a:pt x="3794" y="6059"/>
                </a:lnTo>
                <a:lnTo>
                  <a:pt x="3303" y="6700"/>
                </a:lnTo>
                <a:lnTo>
                  <a:pt x="2850" y="7342"/>
                </a:lnTo>
                <a:lnTo>
                  <a:pt x="2416" y="8021"/>
                </a:lnTo>
                <a:lnTo>
                  <a:pt x="2001" y="8720"/>
                </a:lnTo>
                <a:lnTo>
                  <a:pt x="1642" y="9437"/>
                </a:lnTo>
                <a:lnTo>
                  <a:pt x="1302" y="10173"/>
                </a:lnTo>
                <a:lnTo>
                  <a:pt x="1000" y="10928"/>
                </a:lnTo>
                <a:lnTo>
                  <a:pt x="736" y="11702"/>
                </a:lnTo>
                <a:lnTo>
                  <a:pt x="528" y="12494"/>
                </a:lnTo>
                <a:lnTo>
                  <a:pt x="340" y="13306"/>
                </a:lnTo>
                <a:lnTo>
                  <a:pt x="189" y="14136"/>
                </a:lnTo>
                <a:lnTo>
                  <a:pt x="75" y="14967"/>
                </a:lnTo>
                <a:lnTo>
                  <a:pt x="19" y="15816"/>
                </a:lnTo>
                <a:lnTo>
                  <a:pt x="0" y="16665"/>
                </a:lnTo>
                <a:lnTo>
                  <a:pt x="19" y="17515"/>
                </a:lnTo>
                <a:lnTo>
                  <a:pt x="75" y="18364"/>
                </a:lnTo>
                <a:lnTo>
                  <a:pt x="189" y="19213"/>
                </a:lnTo>
                <a:lnTo>
                  <a:pt x="340" y="20025"/>
                </a:lnTo>
                <a:lnTo>
                  <a:pt x="528" y="20836"/>
                </a:lnTo>
                <a:lnTo>
                  <a:pt x="736" y="21629"/>
                </a:lnTo>
                <a:lnTo>
                  <a:pt x="1000" y="22403"/>
                </a:lnTo>
                <a:lnTo>
                  <a:pt x="1302" y="23158"/>
                </a:lnTo>
                <a:lnTo>
                  <a:pt x="1642" y="23894"/>
                </a:lnTo>
                <a:lnTo>
                  <a:pt x="2001" y="24611"/>
                </a:lnTo>
                <a:lnTo>
                  <a:pt x="2416" y="25309"/>
                </a:lnTo>
                <a:lnTo>
                  <a:pt x="2850" y="25989"/>
                </a:lnTo>
                <a:lnTo>
                  <a:pt x="3303" y="26630"/>
                </a:lnTo>
                <a:lnTo>
                  <a:pt x="3794" y="27272"/>
                </a:lnTo>
                <a:lnTo>
                  <a:pt x="4322" y="27876"/>
                </a:lnTo>
                <a:lnTo>
                  <a:pt x="4869" y="28442"/>
                </a:lnTo>
                <a:lnTo>
                  <a:pt x="5454" y="29008"/>
                </a:lnTo>
                <a:lnTo>
                  <a:pt x="6058" y="29518"/>
                </a:lnTo>
                <a:lnTo>
                  <a:pt x="6700" y="30028"/>
                </a:lnTo>
                <a:lnTo>
                  <a:pt x="7342" y="30481"/>
                </a:lnTo>
                <a:lnTo>
                  <a:pt x="8021" y="30915"/>
                </a:lnTo>
                <a:lnTo>
                  <a:pt x="8719" y="31330"/>
                </a:lnTo>
                <a:lnTo>
                  <a:pt x="9437" y="31689"/>
                </a:lnTo>
                <a:lnTo>
                  <a:pt x="10173" y="32028"/>
                </a:lnTo>
                <a:lnTo>
                  <a:pt x="10928" y="32330"/>
                </a:lnTo>
                <a:lnTo>
                  <a:pt x="11701" y="32576"/>
                </a:lnTo>
                <a:lnTo>
                  <a:pt x="12494" y="32802"/>
                </a:lnTo>
                <a:lnTo>
                  <a:pt x="13306" y="32991"/>
                </a:lnTo>
                <a:lnTo>
                  <a:pt x="14117" y="33142"/>
                </a:lnTo>
                <a:lnTo>
                  <a:pt x="14966" y="33255"/>
                </a:lnTo>
                <a:lnTo>
                  <a:pt x="15797" y="33312"/>
                </a:lnTo>
                <a:lnTo>
                  <a:pt x="16665" y="33330"/>
                </a:lnTo>
                <a:lnTo>
                  <a:pt x="17514" y="33312"/>
                </a:lnTo>
                <a:lnTo>
                  <a:pt x="18364" y="33255"/>
                </a:lnTo>
                <a:lnTo>
                  <a:pt x="19194" y="33142"/>
                </a:lnTo>
                <a:lnTo>
                  <a:pt x="20025" y="32991"/>
                </a:lnTo>
                <a:lnTo>
                  <a:pt x="20836" y="32802"/>
                </a:lnTo>
                <a:lnTo>
                  <a:pt x="21610" y="32576"/>
                </a:lnTo>
                <a:lnTo>
                  <a:pt x="22384" y="32330"/>
                </a:lnTo>
                <a:lnTo>
                  <a:pt x="23157" y="32028"/>
                </a:lnTo>
                <a:lnTo>
                  <a:pt x="23894" y="31689"/>
                </a:lnTo>
                <a:lnTo>
                  <a:pt x="24611" y="31330"/>
                </a:lnTo>
                <a:lnTo>
                  <a:pt x="25309" y="30915"/>
                </a:lnTo>
                <a:lnTo>
                  <a:pt x="25988" y="30481"/>
                </a:lnTo>
                <a:lnTo>
                  <a:pt x="26630" y="30028"/>
                </a:lnTo>
                <a:lnTo>
                  <a:pt x="27272" y="29518"/>
                </a:lnTo>
                <a:lnTo>
                  <a:pt x="27876" y="29008"/>
                </a:lnTo>
                <a:lnTo>
                  <a:pt x="28442" y="28442"/>
                </a:lnTo>
                <a:lnTo>
                  <a:pt x="29008" y="27876"/>
                </a:lnTo>
                <a:lnTo>
                  <a:pt x="29518" y="27272"/>
                </a:lnTo>
                <a:lnTo>
                  <a:pt x="30008" y="26630"/>
                </a:lnTo>
                <a:lnTo>
                  <a:pt x="30480" y="25989"/>
                </a:lnTo>
                <a:lnTo>
                  <a:pt x="30914" y="25309"/>
                </a:lnTo>
                <a:lnTo>
                  <a:pt x="31311" y="24611"/>
                </a:lnTo>
                <a:lnTo>
                  <a:pt x="31688" y="23894"/>
                </a:lnTo>
                <a:lnTo>
                  <a:pt x="32028" y="23158"/>
                </a:lnTo>
                <a:lnTo>
                  <a:pt x="32311" y="22403"/>
                </a:lnTo>
                <a:lnTo>
                  <a:pt x="32575" y="21629"/>
                </a:lnTo>
                <a:lnTo>
                  <a:pt x="32802" y="20836"/>
                </a:lnTo>
                <a:lnTo>
                  <a:pt x="32990" y="20025"/>
                </a:lnTo>
                <a:lnTo>
                  <a:pt x="33141" y="19213"/>
                </a:lnTo>
                <a:lnTo>
                  <a:pt x="33236" y="18364"/>
                </a:lnTo>
                <a:lnTo>
                  <a:pt x="33311" y="17515"/>
                </a:lnTo>
                <a:lnTo>
                  <a:pt x="33330" y="16665"/>
                </a:lnTo>
                <a:lnTo>
                  <a:pt x="33311" y="15816"/>
                </a:lnTo>
                <a:lnTo>
                  <a:pt x="33236" y="14967"/>
                </a:lnTo>
                <a:lnTo>
                  <a:pt x="33141" y="14136"/>
                </a:lnTo>
                <a:lnTo>
                  <a:pt x="32990" y="13306"/>
                </a:lnTo>
                <a:lnTo>
                  <a:pt x="32802" y="12494"/>
                </a:lnTo>
                <a:lnTo>
                  <a:pt x="32575" y="11702"/>
                </a:lnTo>
                <a:lnTo>
                  <a:pt x="32311" y="10928"/>
                </a:lnTo>
                <a:lnTo>
                  <a:pt x="32028" y="10173"/>
                </a:lnTo>
                <a:lnTo>
                  <a:pt x="31688" y="9437"/>
                </a:lnTo>
                <a:lnTo>
                  <a:pt x="31311" y="8720"/>
                </a:lnTo>
                <a:lnTo>
                  <a:pt x="30914" y="8021"/>
                </a:lnTo>
                <a:lnTo>
                  <a:pt x="30480" y="7342"/>
                </a:lnTo>
                <a:lnTo>
                  <a:pt x="30008" y="6700"/>
                </a:lnTo>
                <a:lnTo>
                  <a:pt x="29518" y="6059"/>
                </a:lnTo>
                <a:lnTo>
                  <a:pt x="29008" y="5455"/>
                </a:lnTo>
                <a:lnTo>
                  <a:pt x="28442" y="4888"/>
                </a:lnTo>
                <a:lnTo>
                  <a:pt x="27876" y="4322"/>
                </a:lnTo>
                <a:lnTo>
                  <a:pt x="27272" y="3813"/>
                </a:lnTo>
                <a:lnTo>
                  <a:pt x="26630" y="3303"/>
                </a:lnTo>
                <a:lnTo>
                  <a:pt x="25988" y="2850"/>
                </a:lnTo>
                <a:lnTo>
                  <a:pt x="25309" y="2416"/>
                </a:lnTo>
                <a:lnTo>
                  <a:pt x="24611" y="2020"/>
                </a:lnTo>
                <a:lnTo>
                  <a:pt x="23894" y="1642"/>
                </a:lnTo>
                <a:lnTo>
                  <a:pt x="23157" y="1303"/>
                </a:lnTo>
                <a:lnTo>
                  <a:pt x="22384" y="1019"/>
                </a:lnTo>
                <a:lnTo>
                  <a:pt x="21610" y="755"/>
                </a:lnTo>
                <a:lnTo>
                  <a:pt x="20836" y="529"/>
                </a:lnTo>
                <a:lnTo>
                  <a:pt x="20025" y="340"/>
                </a:lnTo>
                <a:lnTo>
                  <a:pt x="19194" y="189"/>
                </a:lnTo>
                <a:lnTo>
                  <a:pt x="18364" y="95"/>
                </a:lnTo>
                <a:lnTo>
                  <a:pt x="17514" y="19"/>
                </a:lnTo>
                <a:lnTo>
                  <a:pt x="1666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2" name="Google Shape;512;p31"/>
          <p:cNvGrpSpPr/>
          <p:nvPr/>
        </p:nvGrpSpPr>
        <p:grpSpPr>
          <a:xfrm>
            <a:off x="7973673" y="4599422"/>
            <a:ext cx="368876" cy="365692"/>
            <a:chOff x="1821700" y="338150"/>
            <a:chExt cx="709650" cy="703525"/>
          </a:xfrm>
        </p:grpSpPr>
        <p:sp>
          <p:nvSpPr>
            <p:cNvPr id="513" name="Google Shape;513;p31"/>
            <p:cNvSpPr/>
            <p:nvPr/>
          </p:nvSpPr>
          <p:spPr>
            <a:xfrm>
              <a:off x="1821700" y="338150"/>
              <a:ext cx="311900" cy="703525"/>
            </a:xfrm>
            <a:custGeom>
              <a:avLst/>
              <a:gdLst/>
              <a:ahLst/>
              <a:cxnLst/>
              <a:rect l="l" t="t" r="r" b="b"/>
              <a:pathLst>
                <a:path w="12476" h="28141" extrusionOk="0">
                  <a:moveTo>
                    <a:pt x="12475" y="0"/>
                  </a:moveTo>
                  <a:lnTo>
                    <a:pt x="11834" y="95"/>
                  </a:lnTo>
                  <a:lnTo>
                    <a:pt x="11192" y="208"/>
                  </a:lnTo>
                  <a:lnTo>
                    <a:pt x="10550" y="359"/>
                  </a:lnTo>
                  <a:lnTo>
                    <a:pt x="9927" y="547"/>
                  </a:lnTo>
                  <a:lnTo>
                    <a:pt x="9324" y="755"/>
                  </a:lnTo>
                  <a:lnTo>
                    <a:pt x="8720" y="982"/>
                  </a:lnTo>
                  <a:lnTo>
                    <a:pt x="8135" y="1246"/>
                  </a:lnTo>
                  <a:lnTo>
                    <a:pt x="7568" y="1529"/>
                  </a:lnTo>
                  <a:lnTo>
                    <a:pt x="7021" y="1831"/>
                  </a:lnTo>
                  <a:lnTo>
                    <a:pt x="6474" y="2171"/>
                  </a:lnTo>
                  <a:lnTo>
                    <a:pt x="5945" y="2529"/>
                  </a:lnTo>
                  <a:lnTo>
                    <a:pt x="5455" y="2907"/>
                  </a:lnTo>
                  <a:lnTo>
                    <a:pt x="4964" y="3303"/>
                  </a:lnTo>
                  <a:lnTo>
                    <a:pt x="4492" y="3718"/>
                  </a:lnTo>
                  <a:lnTo>
                    <a:pt x="4039" y="4171"/>
                  </a:lnTo>
                  <a:lnTo>
                    <a:pt x="3605" y="4624"/>
                  </a:lnTo>
                  <a:lnTo>
                    <a:pt x="3209" y="5096"/>
                  </a:lnTo>
                  <a:lnTo>
                    <a:pt x="2812" y="5605"/>
                  </a:lnTo>
                  <a:lnTo>
                    <a:pt x="2454" y="6115"/>
                  </a:lnTo>
                  <a:lnTo>
                    <a:pt x="2095" y="6644"/>
                  </a:lnTo>
                  <a:lnTo>
                    <a:pt x="1774" y="7191"/>
                  </a:lnTo>
                  <a:lnTo>
                    <a:pt x="1491" y="7757"/>
                  </a:lnTo>
                  <a:lnTo>
                    <a:pt x="1208" y="8342"/>
                  </a:lnTo>
                  <a:lnTo>
                    <a:pt x="963" y="8927"/>
                  </a:lnTo>
                  <a:lnTo>
                    <a:pt x="755" y="9531"/>
                  </a:lnTo>
                  <a:lnTo>
                    <a:pt x="566" y="10154"/>
                  </a:lnTo>
                  <a:lnTo>
                    <a:pt x="396" y="10777"/>
                  </a:lnTo>
                  <a:lnTo>
                    <a:pt x="264" y="11418"/>
                  </a:lnTo>
                  <a:lnTo>
                    <a:pt x="151" y="12060"/>
                  </a:lnTo>
                  <a:lnTo>
                    <a:pt x="76" y="12721"/>
                  </a:lnTo>
                  <a:lnTo>
                    <a:pt x="19" y="13381"/>
                  </a:lnTo>
                  <a:lnTo>
                    <a:pt x="0" y="14061"/>
                  </a:lnTo>
                  <a:lnTo>
                    <a:pt x="19" y="14740"/>
                  </a:lnTo>
                  <a:lnTo>
                    <a:pt x="76" y="15401"/>
                  </a:lnTo>
                  <a:lnTo>
                    <a:pt x="151" y="16061"/>
                  </a:lnTo>
                  <a:lnTo>
                    <a:pt x="264" y="16722"/>
                  </a:lnTo>
                  <a:lnTo>
                    <a:pt x="396" y="17364"/>
                  </a:lnTo>
                  <a:lnTo>
                    <a:pt x="566" y="17986"/>
                  </a:lnTo>
                  <a:lnTo>
                    <a:pt x="755" y="18609"/>
                  </a:lnTo>
                  <a:lnTo>
                    <a:pt x="963" y="19213"/>
                  </a:lnTo>
                  <a:lnTo>
                    <a:pt x="1208" y="19798"/>
                  </a:lnTo>
                  <a:lnTo>
                    <a:pt x="1491" y="20364"/>
                  </a:lnTo>
                  <a:lnTo>
                    <a:pt x="1774" y="20931"/>
                  </a:lnTo>
                  <a:lnTo>
                    <a:pt x="2095" y="21478"/>
                  </a:lnTo>
                  <a:lnTo>
                    <a:pt x="2454" y="22006"/>
                  </a:lnTo>
                  <a:lnTo>
                    <a:pt x="2812" y="22535"/>
                  </a:lnTo>
                  <a:lnTo>
                    <a:pt x="3209" y="23026"/>
                  </a:lnTo>
                  <a:lnTo>
                    <a:pt x="3605" y="23497"/>
                  </a:lnTo>
                  <a:lnTo>
                    <a:pt x="4039" y="23969"/>
                  </a:lnTo>
                  <a:lnTo>
                    <a:pt x="4492" y="24403"/>
                  </a:lnTo>
                  <a:lnTo>
                    <a:pt x="4964" y="24818"/>
                  </a:lnTo>
                  <a:lnTo>
                    <a:pt x="5455" y="25234"/>
                  </a:lnTo>
                  <a:lnTo>
                    <a:pt x="5945" y="25611"/>
                  </a:lnTo>
                  <a:lnTo>
                    <a:pt x="6474" y="25951"/>
                  </a:lnTo>
                  <a:lnTo>
                    <a:pt x="7021" y="26291"/>
                  </a:lnTo>
                  <a:lnTo>
                    <a:pt x="7568" y="26593"/>
                  </a:lnTo>
                  <a:lnTo>
                    <a:pt x="8135" y="26895"/>
                  </a:lnTo>
                  <a:lnTo>
                    <a:pt x="8720" y="27140"/>
                  </a:lnTo>
                  <a:lnTo>
                    <a:pt x="9324" y="27385"/>
                  </a:lnTo>
                  <a:lnTo>
                    <a:pt x="9927" y="27593"/>
                  </a:lnTo>
                  <a:lnTo>
                    <a:pt x="10550" y="27763"/>
                  </a:lnTo>
                  <a:lnTo>
                    <a:pt x="11192" y="27914"/>
                  </a:lnTo>
                  <a:lnTo>
                    <a:pt x="11834" y="28046"/>
                  </a:lnTo>
                  <a:lnTo>
                    <a:pt x="12475" y="28140"/>
                  </a:lnTo>
                  <a:lnTo>
                    <a:pt x="1247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1"/>
            <p:cNvSpPr/>
            <p:nvPr/>
          </p:nvSpPr>
          <p:spPr>
            <a:xfrm>
              <a:off x="1821700" y="338150"/>
              <a:ext cx="311900" cy="703525"/>
            </a:xfrm>
            <a:custGeom>
              <a:avLst/>
              <a:gdLst/>
              <a:ahLst/>
              <a:cxnLst/>
              <a:rect l="l" t="t" r="r" b="b"/>
              <a:pathLst>
                <a:path w="12476" h="28141" fill="none" extrusionOk="0">
                  <a:moveTo>
                    <a:pt x="12475" y="0"/>
                  </a:moveTo>
                  <a:lnTo>
                    <a:pt x="12475" y="0"/>
                  </a:lnTo>
                  <a:lnTo>
                    <a:pt x="11834" y="95"/>
                  </a:lnTo>
                  <a:lnTo>
                    <a:pt x="11192" y="208"/>
                  </a:lnTo>
                  <a:lnTo>
                    <a:pt x="10550" y="359"/>
                  </a:lnTo>
                  <a:lnTo>
                    <a:pt x="9927" y="547"/>
                  </a:lnTo>
                  <a:lnTo>
                    <a:pt x="9324" y="755"/>
                  </a:lnTo>
                  <a:lnTo>
                    <a:pt x="8720" y="982"/>
                  </a:lnTo>
                  <a:lnTo>
                    <a:pt x="8135" y="1246"/>
                  </a:lnTo>
                  <a:lnTo>
                    <a:pt x="7568" y="1529"/>
                  </a:lnTo>
                  <a:lnTo>
                    <a:pt x="7021" y="1831"/>
                  </a:lnTo>
                  <a:lnTo>
                    <a:pt x="6474" y="2171"/>
                  </a:lnTo>
                  <a:lnTo>
                    <a:pt x="5945" y="2529"/>
                  </a:lnTo>
                  <a:lnTo>
                    <a:pt x="5455" y="2907"/>
                  </a:lnTo>
                  <a:lnTo>
                    <a:pt x="4964" y="3303"/>
                  </a:lnTo>
                  <a:lnTo>
                    <a:pt x="4492" y="3718"/>
                  </a:lnTo>
                  <a:lnTo>
                    <a:pt x="4039" y="4171"/>
                  </a:lnTo>
                  <a:lnTo>
                    <a:pt x="3605" y="4624"/>
                  </a:lnTo>
                  <a:lnTo>
                    <a:pt x="3209" y="5096"/>
                  </a:lnTo>
                  <a:lnTo>
                    <a:pt x="2812" y="5605"/>
                  </a:lnTo>
                  <a:lnTo>
                    <a:pt x="2454" y="6115"/>
                  </a:lnTo>
                  <a:lnTo>
                    <a:pt x="2095" y="6644"/>
                  </a:lnTo>
                  <a:lnTo>
                    <a:pt x="1774" y="7191"/>
                  </a:lnTo>
                  <a:lnTo>
                    <a:pt x="1491" y="7757"/>
                  </a:lnTo>
                  <a:lnTo>
                    <a:pt x="1208" y="8342"/>
                  </a:lnTo>
                  <a:lnTo>
                    <a:pt x="963" y="8927"/>
                  </a:lnTo>
                  <a:lnTo>
                    <a:pt x="755" y="9531"/>
                  </a:lnTo>
                  <a:lnTo>
                    <a:pt x="566" y="10154"/>
                  </a:lnTo>
                  <a:lnTo>
                    <a:pt x="396" y="10777"/>
                  </a:lnTo>
                  <a:lnTo>
                    <a:pt x="264" y="11418"/>
                  </a:lnTo>
                  <a:lnTo>
                    <a:pt x="151" y="12060"/>
                  </a:lnTo>
                  <a:lnTo>
                    <a:pt x="76" y="12721"/>
                  </a:lnTo>
                  <a:lnTo>
                    <a:pt x="19" y="13381"/>
                  </a:lnTo>
                  <a:lnTo>
                    <a:pt x="0" y="14061"/>
                  </a:lnTo>
                  <a:lnTo>
                    <a:pt x="0" y="14061"/>
                  </a:lnTo>
                  <a:lnTo>
                    <a:pt x="19" y="14740"/>
                  </a:lnTo>
                  <a:lnTo>
                    <a:pt x="76" y="15401"/>
                  </a:lnTo>
                  <a:lnTo>
                    <a:pt x="151" y="16061"/>
                  </a:lnTo>
                  <a:lnTo>
                    <a:pt x="264" y="16722"/>
                  </a:lnTo>
                  <a:lnTo>
                    <a:pt x="396" y="17364"/>
                  </a:lnTo>
                  <a:lnTo>
                    <a:pt x="566" y="17986"/>
                  </a:lnTo>
                  <a:lnTo>
                    <a:pt x="755" y="18609"/>
                  </a:lnTo>
                  <a:lnTo>
                    <a:pt x="963" y="19213"/>
                  </a:lnTo>
                  <a:lnTo>
                    <a:pt x="1208" y="19798"/>
                  </a:lnTo>
                  <a:lnTo>
                    <a:pt x="1491" y="20364"/>
                  </a:lnTo>
                  <a:lnTo>
                    <a:pt x="1774" y="20931"/>
                  </a:lnTo>
                  <a:lnTo>
                    <a:pt x="2095" y="21478"/>
                  </a:lnTo>
                  <a:lnTo>
                    <a:pt x="2454" y="22006"/>
                  </a:lnTo>
                  <a:lnTo>
                    <a:pt x="2812" y="22535"/>
                  </a:lnTo>
                  <a:lnTo>
                    <a:pt x="3209" y="23026"/>
                  </a:lnTo>
                  <a:lnTo>
                    <a:pt x="3605" y="23497"/>
                  </a:lnTo>
                  <a:lnTo>
                    <a:pt x="4039" y="23969"/>
                  </a:lnTo>
                  <a:lnTo>
                    <a:pt x="4492" y="24403"/>
                  </a:lnTo>
                  <a:lnTo>
                    <a:pt x="4964" y="24818"/>
                  </a:lnTo>
                  <a:lnTo>
                    <a:pt x="5455" y="25234"/>
                  </a:lnTo>
                  <a:lnTo>
                    <a:pt x="5945" y="25611"/>
                  </a:lnTo>
                  <a:lnTo>
                    <a:pt x="6474" y="25951"/>
                  </a:lnTo>
                  <a:lnTo>
                    <a:pt x="7021" y="26291"/>
                  </a:lnTo>
                  <a:lnTo>
                    <a:pt x="7568" y="26593"/>
                  </a:lnTo>
                  <a:lnTo>
                    <a:pt x="8135" y="26895"/>
                  </a:lnTo>
                  <a:lnTo>
                    <a:pt x="8720" y="27140"/>
                  </a:lnTo>
                  <a:lnTo>
                    <a:pt x="9324" y="27385"/>
                  </a:lnTo>
                  <a:lnTo>
                    <a:pt x="9927" y="27593"/>
                  </a:lnTo>
                  <a:lnTo>
                    <a:pt x="10550" y="27763"/>
                  </a:lnTo>
                  <a:lnTo>
                    <a:pt x="11192" y="27914"/>
                  </a:lnTo>
                  <a:lnTo>
                    <a:pt x="11834" y="28046"/>
                  </a:lnTo>
                  <a:lnTo>
                    <a:pt x="12475" y="28140"/>
                  </a:lnTo>
                  <a:lnTo>
                    <a:pt x="12475"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1"/>
            <p:cNvSpPr/>
            <p:nvPr/>
          </p:nvSpPr>
          <p:spPr>
            <a:xfrm>
              <a:off x="2219450" y="338150"/>
              <a:ext cx="311900" cy="703525"/>
            </a:xfrm>
            <a:custGeom>
              <a:avLst/>
              <a:gdLst/>
              <a:ahLst/>
              <a:cxnLst/>
              <a:rect l="l" t="t" r="r" b="b"/>
              <a:pathLst>
                <a:path w="12476" h="28141" extrusionOk="0">
                  <a:moveTo>
                    <a:pt x="0" y="0"/>
                  </a:moveTo>
                  <a:lnTo>
                    <a:pt x="0" y="28140"/>
                  </a:lnTo>
                  <a:lnTo>
                    <a:pt x="661" y="28046"/>
                  </a:lnTo>
                  <a:lnTo>
                    <a:pt x="1303" y="27914"/>
                  </a:lnTo>
                  <a:lnTo>
                    <a:pt x="1925" y="27763"/>
                  </a:lnTo>
                  <a:lnTo>
                    <a:pt x="2548" y="27593"/>
                  </a:lnTo>
                  <a:lnTo>
                    <a:pt x="3171" y="27385"/>
                  </a:lnTo>
                  <a:lnTo>
                    <a:pt x="3756" y="27140"/>
                  </a:lnTo>
                  <a:lnTo>
                    <a:pt x="4341" y="26895"/>
                  </a:lnTo>
                  <a:lnTo>
                    <a:pt x="4907" y="26593"/>
                  </a:lnTo>
                  <a:lnTo>
                    <a:pt x="5474" y="26291"/>
                  </a:lnTo>
                  <a:lnTo>
                    <a:pt x="6002" y="25951"/>
                  </a:lnTo>
                  <a:lnTo>
                    <a:pt x="6530" y="25611"/>
                  </a:lnTo>
                  <a:lnTo>
                    <a:pt x="7040" y="25234"/>
                  </a:lnTo>
                  <a:lnTo>
                    <a:pt x="7531" y="24818"/>
                  </a:lnTo>
                  <a:lnTo>
                    <a:pt x="7984" y="24403"/>
                  </a:lnTo>
                  <a:lnTo>
                    <a:pt x="8437" y="23969"/>
                  </a:lnTo>
                  <a:lnTo>
                    <a:pt x="8871" y="23497"/>
                  </a:lnTo>
                  <a:lnTo>
                    <a:pt x="9286" y="23026"/>
                  </a:lnTo>
                  <a:lnTo>
                    <a:pt x="9663" y="22535"/>
                  </a:lnTo>
                  <a:lnTo>
                    <a:pt x="10041" y="22006"/>
                  </a:lnTo>
                  <a:lnTo>
                    <a:pt x="10381" y="21478"/>
                  </a:lnTo>
                  <a:lnTo>
                    <a:pt x="10701" y="20931"/>
                  </a:lnTo>
                  <a:lnTo>
                    <a:pt x="11003" y="20364"/>
                  </a:lnTo>
                  <a:lnTo>
                    <a:pt x="11268" y="19798"/>
                  </a:lnTo>
                  <a:lnTo>
                    <a:pt x="11513" y="19213"/>
                  </a:lnTo>
                  <a:lnTo>
                    <a:pt x="11739" y="18609"/>
                  </a:lnTo>
                  <a:lnTo>
                    <a:pt x="11928" y="17986"/>
                  </a:lnTo>
                  <a:lnTo>
                    <a:pt x="12098" y="17364"/>
                  </a:lnTo>
                  <a:lnTo>
                    <a:pt x="12230" y="16722"/>
                  </a:lnTo>
                  <a:lnTo>
                    <a:pt x="12325" y="16061"/>
                  </a:lnTo>
                  <a:lnTo>
                    <a:pt x="12419" y="15401"/>
                  </a:lnTo>
                  <a:lnTo>
                    <a:pt x="12457" y="14740"/>
                  </a:lnTo>
                  <a:lnTo>
                    <a:pt x="12476" y="14061"/>
                  </a:lnTo>
                  <a:lnTo>
                    <a:pt x="12457" y="13381"/>
                  </a:lnTo>
                  <a:lnTo>
                    <a:pt x="12419" y="12721"/>
                  </a:lnTo>
                  <a:lnTo>
                    <a:pt x="12325" y="12060"/>
                  </a:lnTo>
                  <a:lnTo>
                    <a:pt x="12230" y="11418"/>
                  </a:lnTo>
                  <a:lnTo>
                    <a:pt x="12098" y="10777"/>
                  </a:lnTo>
                  <a:lnTo>
                    <a:pt x="11928" y="10154"/>
                  </a:lnTo>
                  <a:lnTo>
                    <a:pt x="11739" y="9531"/>
                  </a:lnTo>
                  <a:lnTo>
                    <a:pt x="11513" y="8927"/>
                  </a:lnTo>
                  <a:lnTo>
                    <a:pt x="11268" y="8342"/>
                  </a:lnTo>
                  <a:lnTo>
                    <a:pt x="11003" y="7757"/>
                  </a:lnTo>
                  <a:lnTo>
                    <a:pt x="10701" y="7191"/>
                  </a:lnTo>
                  <a:lnTo>
                    <a:pt x="10381" y="6644"/>
                  </a:lnTo>
                  <a:lnTo>
                    <a:pt x="10041" y="6115"/>
                  </a:lnTo>
                  <a:lnTo>
                    <a:pt x="9663" y="5605"/>
                  </a:lnTo>
                  <a:lnTo>
                    <a:pt x="9286" y="5096"/>
                  </a:lnTo>
                  <a:lnTo>
                    <a:pt x="8871" y="4624"/>
                  </a:lnTo>
                  <a:lnTo>
                    <a:pt x="8437" y="4171"/>
                  </a:lnTo>
                  <a:lnTo>
                    <a:pt x="7984" y="3718"/>
                  </a:lnTo>
                  <a:lnTo>
                    <a:pt x="7531" y="3303"/>
                  </a:lnTo>
                  <a:lnTo>
                    <a:pt x="7040" y="2907"/>
                  </a:lnTo>
                  <a:lnTo>
                    <a:pt x="6530" y="2529"/>
                  </a:lnTo>
                  <a:lnTo>
                    <a:pt x="6002" y="2171"/>
                  </a:lnTo>
                  <a:lnTo>
                    <a:pt x="5474" y="1831"/>
                  </a:lnTo>
                  <a:lnTo>
                    <a:pt x="4907" y="1529"/>
                  </a:lnTo>
                  <a:lnTo>
                    <a:pt x="4341" y="1246"/>
                  </a:lnTo>
                  <a:lnTo>
                    <a:pt x="3756" y="982"/>
                  </a:lnTo>
                  <a:lnTo>
                    <a:pt x="3171" y="755"/>
                  </a:lnTo>
                  <a:lnTo>
                    <a:pt x="2548" y="547"/>
                  </a:lnTo>
                  <a:lnTo>
                    <a:pt x="1925" y="359"/>
                  </a:lnTo>
                  <a:lnTo>
                    <a:pt x="1303" y="208"/>
                  </a:lnTo>
                  <a:lnTo>
                    <a:pt x="661" y="95"/>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1"/>
            <p:cNvSpPr/>
            <p:nvPr/>
          </p:nvSpPr>
          <p:spPr>
            <a:xfrm>
              <a:off x="2219450" y="338150"/>
              <a:ext cx="311900" cy="703525"/>
            </a:xfrm>
            <a:custGeom>
              <a:avLst/>
              <a:gdLst/>
              <a:ahLst/>
              <a:cxnLst/>
              <a:rect l="l" t="t" r="r" b="b"/>
              <a:pathLst>
                <a:path w="12476" h="28141" fill="none" extrusionOk="0">
                  <a:moveTo>
                    <a:pt x="0" y="0"/>
                  </a:moveTo>
                  <a:lnTo>
                    <a:pt x="0" y="28140"/>
                  </a:lnTo>
                  <a:lnTo>
                    <a:pt x="0" y="28140"/>
                  </a:lnTo>
                  <a:lnTo>
                    <a:pt x="661" y="28046"/>
                  </a:lnTo>
                  <a:lnTo>
                    <a:pt x="1303" y="27914"/>
                  </a:lnTo>
                  <a:lnTo>
                    <a:pt x="1925" y="27763"/>
                  </a:lnTo>
                  <a:lnTo>
                    <a:pt x="2548" y="27593"/>
                  </a:lnTo>
                  <a:lnTo>
                    <a:pt x="3171" y="27385"/>
                  </a:lnTo>
                  <a:lnTo>
                    <a:pt x="3756" y="27140"/>
                  </a:lnTo>
                  <a:lnTo>
                    <a:pt x="4341" y="26895"/>
                  </a:lnTo>
                  <a:lnTo>
                    <a:pt x="4907" y="26593"/>
                  </a:lnTo>
                  <a:lnTo>
                    <a:pt x="5474" y="26291"/>
                  </a:lnTo>
                  <a:lnTo>
                    <a:pt x="6002" y="25951"/>
                  </a:lnTo>
                  <a:lnTo>
                    <a:pt x="6530" y="25611"/>
                  </a:lnTo>
                  <a:lnTo>
                    <a:pt x="7040" y="25234"/>
                  </a:lnTo>
                  <a:lnTo>
                    <a:pt x="7531" y="24818"/>
                  </a:lnTo>
                  <a:lnTo>
                    <a:pt x="7984" y="24403"/>
                  </a:lnTo>
                  <a:lnTo>
                    <a:pt x="8437" y="23969"/>
                  </a:lnTo>
                  <a:lnTo>
                    <a:pt x="8871" y="23497"/>
                  </a:lnTo>
                  <a:lnTo>
                    <a:pt x="9286" y="23026"/>
                  </a:lnTo>
                  <a:lnTo>
                    <a:pt x="9663" y="22535"/>
                  </a:lnTo>
                  <a:lnTo>
                    <a:pt x="10041" y="22006"/>
                  </a:lnTo>
                  <a:lnTo>
                    <a:pt x="10381" y="21478"/>
                  </a:lnTo>
                  <a:lnTo>
                    <a:pt x="10701" y="20931"/>
                  </a:lnTo>
                  <a:lnTo>
                    <a:pt x="11003" y="20364"/>
                  </a:lnTo>
                  <a:lnTo>
                    <a:pt x="11268" y="19798"/>
                  </a:lnTo>
                  <a:lnTo>
                    <a:pt x="11513" y="19213"/>
                  </a:lnTo>
                  <a:lnTo>
                    <a:pt x="11739" y="18609"/>
                  </a:lnTo>
                  <a:lnTo>
                    <a:pt x="11928" y="17986"/>
                  </a:lnTo>
                  <a:lnTo>
                    <a:pt x="12098" y="17364"/>
                  </a:lnTo>
                  <a:lnTo>
                    <a:pt x="12230" y="16722"/>
                  </a:lnTo>
                  <a:lnTo>
                    <a:pt x="12325" y="16061"/>
                  </a:lnTo>
                  <a:lnTo>
                    <a:pt x="12419" y="15401"/>
                  </a:lnTo>
                  <a:lnTo>
                    <a:pt x="12457" y="14740"/>
                  </a:lnTo>
                  <a:lnTo>
                    <a:pt x="12476" y="14061"/>
                  </a:lnTo>
                  <a:lnTo>
                    <a:pt x="12476" y="14061"/>
                  </a:lnTo>
                  <a:lnTo>
                    <a:pt x="12457" y="13381"/>
                  </a:lnTo>
                  <a:lnTo>
                    <a:pt x="12419" y="12721"/>
                  </a:lnTo>
                  <a:lnTo>
                    <a:pt x="12325" y="12060"/>
                  </a:lnTo>
                  <a:lnTo>
                    <a:pt x="12230" y="11418"/>
                  </a:lnTo>
                  <a:lnTo>
                    <a:pt x="12098" y="10777"/>
                  </a:lnTo>
                  <a:lnTo>
                    <a:pt x="11928" y="10154"/>
                  </a:lnTo>
                  <a:lnTo>
                    <a:pt x="11739" y="9531"/>
                  </a:lnTo>
                  <a:lnTo>
                    <a:pt x="11513" y="8927"/>
                  </a:lnTo>
                  <a:lnTo>
                    <a:pt x="11268" y="8342"/>
                  </a:lnTo>
                  <a:lnTo>
                    <a:pt x="11003" y="7757"/>
                  </a:lnTo>
                  <a:lnTo>
                    <a:pt x="10701" y="7191"/>
                  </a:lnTo>
                  <a:lnTo>
                    <a:pt x="10381" y="6644"/>
                  </a:lnTo>
                  <a:lnTo>
                    <a:pt x="10041" y="6115"/>
                  </a:lnTo>
                  <a:lnTo>
                    <a:pt x="9663" y="5605"/>
                  </a:lnTo>
                  <a:lnTo>
                    <a:pt x="9286" y="5096"/>
                  </a:lnTo>
                  <a:lnTo>
                    <a:pt x="8871" y="4624"/>
                  </a:lnTo>
                  <a:lnTo>
                    <a:pt x="8437" y="4171"/>
                  </a:lnTo>
                  <a:lnTo>
                    <a:pt x="7984" y="3718"/>
                  </a:lnTo>
                  <a:lnTo>
                    <a:pt x="7531" y="3303"/>
                  </a:lnTo>
                  <a:lnTo>
                    <a:pt x="7040" y="2907"/>
                  </a:lnTo>
                  <a:lnTo>
                    <a:pt x="6530" y="2529"/>
                  </a:lnTo>
                  <a:lnTo>
                    <a:pt x="6002" y="2171"/>
                  </a:lnTo>
                  <a:lnTo>
                    <a:pt x="5474" y="1831"/>
                  </a:lnTo>
                  <a:lnTo>
                    <a:pt x="4907" y="1529"/>
                  </a:lnTo>
                  <a:lnTo>
                    <a:pt x="4341" y="1246"/>
                  </a:lnTo>
                  <a:lnTo>
                    <a:pt x="3756" y="982"/>
                  </a:lnTo>
                  <a:lnTo>
                    <a:pt x="3171" y="755"/>
                  </a:lnTo>
                  <a:lnTo>
                    <a:pt x="2548" y="547"/>
                  </a:lnTo>
                  <a:lnTo>
                    <a:pt x="1925" y="359"/>
                  </a:lnTo>
                  <a:lnTo>
                    <a:pt x="1303" y="208"/>
                  </a:lnTo>
                  <a:lnTo>
                    <a:pt x="661" y="95"/>
                  </a:lnTo>
                  <a:lnTo>
                    <a:pt x="0"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7" name="Google Shape;517;p31"/>
          <p:cNvSpPr/>
          <p:nvPr/>
        </p:nvSpPr>
        <p:spPr>
          <a:xfrm>
            <a:off x="1168550" y="700925"/>
            <a:ext cx="177900" cy="177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1"/>
          <p:cNvSpPr/>
          <p:nvPr/>
        </p:nvSpPr>
        <p:spPr>
          <a:xfrm>
            <a:off x="1458457" y="74525"/>
            <a:ext cx="626400" cy="6264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1"/>
          <p:cNvSpPr/>
          <p:nvPr/>
        </p:nvSpPr>
        <p:spPr>
          <a:xfrm>
            <a:off x="91488" y="2035681"/>
            <a:ext cx="485982" cy="418392"/>
          </a:xfrm>
          <a:custGeom>
            <a:avLst/>
            <a:gdLst/>
            <a:ahLst/>
            <a:cxnLst/>
            <a:rect l="l" t="t" r="r" b="b"/>
            <a:pathLst>
              <a:path w="22800" h="19629" extrusionOk="0">
                <a:moveTo>
                  <a:pt x="5814" y="0"/>
                </a:moveTo>
                <a:lnTo>
                  <a:pt x="5550" y="19"/>
                </a:lnTo>
                <a:lnTo>
                  <a:pt x="5267" y="38"/>
                </a:lnTo>
                <a:lnTo>
                  <a:pt x="4983" y="57"/>
                </a:lnTo>
                <a:lnTo>
                  <a:pt x="4700" y="114"/>
                </a:lnTo>
                <a:lnTo>
                  <a:pt x="4436" y="170"/>
                </a:lnTo>
                <a:lnTo>
                  <a:pt x="4172" y="246"/>
                </a:lnTo>
                <a:lnTo>
                  <a:pt x="3889" y="321"/>
                </a:lnTo>
                <a:lnTo>
                  <a:pt x="3625" y="435"/>
                </a:lnTo>
                <a:lnTo>
                  <a:pt x="3379" y="548"/>
                </a:lnTo>
                <a:lnTo>
                  <a:pt x="3115" y="661"/>
                </a:lnTo>
                <a:lnTo>
                  <a:pt x="2870" y="812"/>
                </a:lnTo>
                <a:lnTo>
                  <a:pt x="2624" y="963"/>
                </a:lnTo>
                <a:lnTo>
                  <a:pt x="2379" y="1133"/>
                </a:lnTo>
                <a:lnTo>
                  <a:pt x="2152" y="1303"/>
                </a:lnTo>
                <a:lnTo>
                  <a:pt x="1926" y="1510"/>
                </a:lnTo>
                <a:lnTo>
                  <a:pt x="1699" y="1699"/>
                </a:lnTo>
                <a:lnTo>
                  <a:pt x="1511" y="1926"/>
                </a:lnTo>
                <a:lnTo>
                  <a:pt x="1303" y="2152"/>
                </a:lnTo>
                <a:lnTo>
                  <a:pt x="1133" y="2378"/>
                </a:lnTo>
                <a:lnTo>
                  <a:pt x="963" y="2624"/>
                </a:lnTo>
                <a:lnTo>
                  <a:pt x="812" y="2869"/>
                </a:lnTo>
                <a:lnTo>
                  <a:pt x="661" y="3115"/>
                </a:lnTo>
                <a:lnTo>
                  <a:pt x="548" y="3379"/>
                </a:lnTo>
                <a:lnTo>
                  <a:pt x="435" y="3624"/>
                </a:lnTo>
                <a:lnTo>
                  <a:pt x="322" y="3888"/>
                </a:lnTo>
                <a:lnTo>
                  <a:pt x="246" y="4171"/>
                </a:lnTo>
                <a:lnTo>
                  <a:pt x="171" y="4436"/>
                </a:lnTo>
                <a:lnTo>
                  <a:pt x="114" y="4700"/>
                </a:lnTo>
                <a:lnTo>
                  <a:pt x="58" y="4983"/>
                </a:lnTo>
                <a:lnTo>
                  <a:pt x="39" y="5266"/>
                </a:lnTo>
                <a:lnTo>
                  <a:pt x="20" y="5549"/>
                </a:lnTo>
                <a:lnTo>
                  <a:pt x="1" y="5813"/>
                </a:lnTo>
                <a:lnTo>
                  <a:pt x="20" y="6097"/>
                </a:lnTo>
                <a:lnTo>
                  <a:pt x="39" y="6380"/>
                </a:lnTo>
                <a:lnTo>
                  <a:pt x="58" y="6663"/>
                </a:lnTo>
                <a:lnTo>
                  <a:pt x="114" y="6927"/>
                </a:lnTo>
                <a:lnTo>
                  <a:pt x="171" y="7210"/>
                </a:lnTo>
                <a:lnTo>
                  <a:pt x="246" y="7474"/>
                </a:lnTo>
                <a:lnTo>
                  <a:pt x="322" y="7738"/>
                </a:lnTo>
                <a:lnTo>
                  <a:pt x="435" y="8003"/>
                </a:lnTo>
                <a:lnTo>
                  <a:pt x="548" y="8267"/>
                </a:lnTo>
                <a:lnTo>
                  <a:pt x="661" y="8531"/>
                </a:lnTo>
                <a:lnTo>
                  <a:pt x="812" y="8777"/>
                </a:lnTo>
                <a:lnTo>
                  <a:pt x="963" y="9022"/>
                </a:lnTo>
                <a:lnTo>
                  <a:pt x="1133" y="9267"/>
                </a:lnTo>
                <a:lnTo>
                  <a:pt x="1303" y="9494"/>
                </a:lnTo>
                <a:lnTo>
                  <a:pt x="1511" y="9720"/>
                </a:lnTo>
                <a:lnTo>
                  <a:pt x="1699" y="9928"/>
                </a:lnTo>
                <a:lnTo>
                  <a:pt x="11400" y="19629"/>
                </a:lnTo>
                <a:lnTo>
                  <a:pt x="21101" y="9928"/>
                </a:lnTo>
                <a:lnTo>
                  <a:pt x="21309" y="9720"/>
                </a:lnTo>
                <a:lnTo>
                  <a:pt x="21498" y="9494"/>
                </a:lnTo>
                <a:lnTo>
                  <a:pt x="21686" y="9267"/>
                </a:lnTo>
                <a:lnTo>
                  <a:pt x="21856" y="9022"/>
                </a:lnTo>
                <a:lnTo>
                  <a:pt x="22007" y="8777"/>
                </a:lnTo>
                <a:lnTo>
                  <a:pt x="22139" y="8531"/>
                </a:lnTo>
                <a:lnTo>
                  <a:pt x="22271" y="8267"/>
                </a:lnTo>
                <a:lnTo>
                  <a:pt x="22385" y="8003"/>
                </a:lnTo>
                <a:lnTo>
                  <a:pt x="22479" y="7738"/>
                </a:lnTo>
                <a:lnTo>
                  <a:pt x="22573" y="7474"/>
                </a:lnTo>
                <a:lnTo>
                  <a:pt x="22649" y="7210"/>
                </a:lnTo>
                <a:lnTo>
                  <a:pt x="22705" y="6927"/>
                </a:lnTo>
                <a:lnTo>
                  <a:pt x="22743" y="6663"/>
                </a:lnTo>
                <a:lnTo>
                  <a:pt x="22781" y="6380"/>
                </a:lnTo>
                <a:lnTo>
                  <a:pt x="22800" y="6097"/>
                </a:lnTo>
                <a:lnTo>
                  <a:pt x="22800" y="5813"/>
                </a:lnTo>
                <a:lnTo>
                  <a:pt x="22800" y="5549"/>
                </a:lnTo>
                <a:lnTo>
                  <a:pt x="22781" y="5266"/>
                </a:lnTo>
                <a:lnTo>
                  <a:pt x="22743" y="4983"/>
                </a:lnTo>
                <a:lnTo>
                  <a:pt x="22705" y="4700"/>
                </a:lnTo>
                <a:lnTo>
                  <a:pt x="22649" y="4436"/>
                </a:lnTo>
                <a:lnTo>
                  <a:pt x="22573" y="4171"/>
                </a:lnTo>
                <a:lnTo>
                  <a:pt x="22479" y="3888"/>
                </a:lnTo>
                <a:lnTo>
                  <a:pt x="22385" y="3624"/>
                </a:lnTo>
                <a:lnTo>
                  <a:pt x="22271" y="3379"/>
                </a:lnTo>
                <a:lnTo>
                  <a:pt x="22139" y="3115"/>
                </a:lnTo>
                <a:lnTo>
                  <a:pt x="22007" y="2869"/>
                </a:lnTo>
                <a:lnTo>
                  <a:pt x="21856" y="2624"/>
                </a:lnTo>
                <a:lnTo>
                  <a:pt x="21686" y="2378"/>
                </a:lnTo>
                <a:lnTo>
                  <a:pt x="21498" y="2152"/>
                </a:lnTo>
                <a:lnTo>
                  <a:pt x="21309" y="1926"/>
                </a:lnTo>
                <a:lnTo>
                  <a:pt x="21101" y="1699"/>
                </a:lnTo>
                <a:lnTo>
                  <a:pt x="20894" y="1510"/>
                </a:lnTo>
                <a:lnTo>
                  <a:pt x="20667" y="1303"/>
                </a:lnTo>
                <a:lnTo>
                  <a:pt x="20422" y="1133"/>
                </a:lnTo>
                <a:lnTo>
                  <a:pt x="20195" y="963"/>
                </a:lnTo>
                <a:lnTo>
                  <a:pt x="19950" y="812"/>
                </a:lnTo>
                <a:lnTo>
                  <a:pt x="19705" y="661"/>
                </a:lnTo>
                <a:lnTo>
                  <a:pt x="19440" y="548"/>
                </a:lnTo>
                <a:lnTo>
                  <a:pt x="19176" y="435"/>
                </a:lnTo>
                <a:lnTo>
                  <a:pt x="18912" y="321"/>
                </a:lnTo>
                <a:lnTo>
                  <a:pt x="18648" y="246"/>
                </a:lnTo>
                <a:lnTo>
                  <a:pt x="18383" y="170"/>
                </a:lnTo>
                <a:lnTo>
                  <a:pt x="18100" y="114"/>
                </a:lnTo>
                <a:lnTo>
                  <a:pt x="17836" y="57"/>
                </a:lnTo>
                <a:lnTo>
                  <a:pt x="17553" y="38"/>
                </a:lnTo>
                <a:lnTo>
                  <a:pt x="17270" y="19"/>
                </a:lnTo>
                <a:lnTo>
                  <a:pt x="16987" y="0"/>
                </a:lnTo>
                <a:lnTo>
                  <a:pt x="16704" y="19"/>
                </a:lnTo>
                <a:lnTo>
                  <a:pt x="16440" y="38"/>
                </a:lnTo>
                <a:lnTo>
                  <a:pt x="16156" y="57"/>
                </a:lnTo>
                <a:lnTo>
                  <a:pt x="15873" y="114"/>
                </a:lnTo>
                <a:lnTo>
                  <a:pt x="15609" y="170"/>
                </a:lnTo>
                <a:lnTo>
                  <a:pt x="15345" y="246"/>
                </a:lnTo>
                <a:lnTo>
                  <a:pt x="15062" y="321"/>
                </a:lnTo>
                <a:lnTo>
                  <a:pt x="14798" y="435"/>
                </a:lnTo>
                <a:lnTo>
                  <a:pt x="14552" y="548"/>
                </a:lnTo>
                <a:lnTo>
                  <a:pt x="14288" y="661"/>
                </a:lnTo>
                <a:lnTo>
                  <a:pt x="14043" y="812"/>
                </a:lnTo>
                <a:lnTo>
                  <a:pt x="13797" y="963"/>
                </a:lnTo>
                <a:lnTo>
                  <a:pt x="13552" y="1133"/>
                </a:lnTo>
                <a:lnTo>
                  <a:pt x="13325" y="1303"/>
                </a:lnTo>
                <a:lnTo>
                  <a:pt x="13099" y="1510"/>
                </a:lnTo>
                <a:lnTo>
                  <a:pt x="12872" y="1699"/>
                </a:lnTo>
                <a:lnTo>
                  <a:pt x="11400" y="3190"/>
                </a:lnTo>
                <a:lnTo>
                  <a:pt x="9928" y="1699"/>
                </a:lnTo>
                <a:lnTo>
                  <a:pt x="9721" y="1510"/>
                </a:lnTo>
                <a:lnTo>
                  <a:pt x="9494" y="1303"/>
                </a:lnTo>
                <a:lnTo>
                  <a:pt x="9268" y="1133"/>
                </a:lnTo>
                <a:lnTo>
                  <a:pt x="9022" y="963"/>
                </a:lnTo>
                <a:lnTo>
                  <a:pt x="8777" y="812"/>
                </a:lnTo>
                <a:lnTo>
                  <a:pt x="8532" y="661"/>
                </a:lnTo>
                <a:lnTo>
                  <a:pt x="8267" y="548"/>
                </a:lnTo>
                <a:lnTo>
                  <a:pt x="8003" y="435"/>
                </a:lnTo>
                <a:lnTo>
                  <a:pt x="7739" y="321"/>
                </a:lnTo>
                <a:lnTo>
                  <a:pt x="7475" y="246"/>
                </a:lnTo>
                <a:lnTo>
                  <a:pt x="7210" y="170"/>
                </a:lnTo>
                <a:lnTo>
                  <a:pt x="6927" y="114"/>
                </a:lnTo>
                <a:lnTo>
                  <a:pt x="6663" y="57"/>
                </a:lnTo>
                <a:lnTo>
                  <a:pt x="6380" y="38"/>
                </a:lnTo>
                <a:lnTo>
                  <a:pt x="6097" y="19"/>
                </a:lnTo>
                <a:lnTo>
                  <a:pt x="581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520"/>
        <p:cNvGrpSpPr/>
        <p:nvPr/>
      </p:nvGrpSpPr>
      <p:grpSpPr>
        <a:xfrm>
          <a:off x="0" y="0"/>
          <a:ext cx="0" cy="0"/>
          <a:chOff x="0" y="0"/>
          <a:chExt cx="0" cy="0"/>
        </a:xfrm>
      </p:grpSpPr>
      <p:sp>
        <p:nvSpPr>
          <p:cNvPr id="521" name="Google Shape;521;p32"/>
          <p:cNvSpPr/>
          <p:nvPr/>
        </p:nvSpPr>
        <p:spPr>
          <a:xfrm rot="5400000">
            <a:off x="-3269525" y="3695398"/>
            <a:ext cx="4729195" cy="3863612"/>
          </a:xfrm>
          <a:custGeom>
            <a:avLst/>
            <a:gdLst/>
            <a:ahLst/>
            <a:cxnLst/>
            <a:rect l="l" t="t" r="r" b="b"/>
            <a:pathLst>
              <a:path w="102803" h="83987" extrusionOk="0">
                <a:moveTo>
                  <a:pt x="66378" y="3548"/>
                </a:moveTo>
                <a:lnTo>
                  <a:pt x="66604" y="3567"/>
                </a:lnTo>
                <a:lnTo>
                  <a:pt x="66831" y="3605"/>
                </a:lnTo>
                <a:lnTo>
                  <a:pt x="67057" y="3661"/>
                </a:lnTo>
                <a:lnTo>
                  <a:pt x="67265" y="3737"/>
                </a:lnTo>
                <a:lnTo>
                  <a:pt x="67453" y="3831"/>
                </a:lnTo>
                <a:lnTo>
                  <a:pt x="67642" y="3945"/>
                </a:lnTo>
                <a:lnTo>
                  <a:pt x="67831" y="4077"/>
                </a:lnTo>
                <a:lnTo>
                  <a:pt x="67982" y="4209"/>
                </a:lnTo>
                <a:lnTo>
                  <a:pt x="68133" y="4379"/>
                </a:lnTo>
                <a:lnTo>
                  <a:pt x="68265" y="4548"/>
                </a:lnTo>
                <a:lnTo>
                  <a:pt x="68378" y="4737"/>
                </a:lnTo>
                <a:lnTo>
                  <a:pt x="68473" y="4945"/>
                </a:lnTo>
                <a:lnTo>
                  <a:pt x="68548" y="5152"/>
                </a:lnTo>
                <a:lnTo>
                  <a:pt x="68605" y="5360"/>
                </a:lnTo>
                <a:lnTo>
                  <a:pt x="68642" y="5586"/>
                </a:lnTo>
                <a:lnTo>
                  <a:pt x="68642" y="5813"/>
                </a:lnTo>
                <a:lnTo>
                  <a:pt x="68642" y="6058"/>
                </a:lnTo>
                <a:lnTo>
                  <a:pt x="68605" y="6285"/>
                </a:lnTo>
                <a:lnTo>
                  <a:pt x="68548" y="6492"/>
                </a:lnTo>
                <a:lnTo>
                  <a:pt x="68473" y="6700"/>
                </a:lnTo>
                <a:lnTo>
                  <a:pt x="68378" y="6908"/>
                </a:lnTo>
                <a:lnTo>
                  <a:pt x="68265" y="7096"/>
                </a:lnTo>
                <a:lnTo>
                  <a:pt x="68133" y="7266"/>
                </a:lnTo>
                <a:lnTo>
                  <a:pt x="67982" y="7417"/>
                </a:lnTo>
                <a:lnTo>
                  <a:pt x="67831" y="7568"/>
                </a:lnTo>
                <a:lnTo>
                  <a:pt x="67642" y="7700"/>
                </a:lnTo>
                <a:lnTo>
                  <a:pt x="67453" y="7814"/>
                </a:lnTo>
                <a:lnTo>
                  <a:pt x="67265" y="7908"/>
                </a:lnTo>
                <a:lnTo>
                  <a:pt x="67057" y="7983"/>
                </a:lnTo>
                <a:lnTo>
                  <a:pt x="66831" y="8040"/>
                </a:lnTo>
                <a:lnTo>
                  <a:pt x="66604" y="8078"/>
                </a:lnTo>
                <a:lnTo>
                  <a:pt x="66378" y="8097"/>
                </a:lnTo>
                <a:lnTo>
                  <a:pt x="66151" y="8078"/>
                </a:lnTo>
                <a:lnTo>
                  <a:pt x="65925" y="8040"/>
                </a:lnTo>
                <a:lnTo>
                  <a:pt x="65698" y="7983"/>
                </a:lnTo>
                <a:lnTo>
                  <a:pt x="65491" y="7908"/>
                </a:lnTo>
                <a:lnTo>
                  <a:pt x="65302" y="7814"/>
                </a:lnTo>
                <a:lnTo>
                  <a:pt x="65113" y="7700"/>
                </a:lnTo>
                <a:lnTo>
                  <a:pt x="64943" y="7568"/>
                </a:lnTo>
                <a:lnTo>
                  <a:pt x="64773" y="7417"/>
                </a:lnTo>
                <a:lnTo>
                  <a:pt x="64622" y="7266"/>
                </a:lnTo>
                <a:lnTo>
                  <a:pt x="64490" y="7096"/>
                </a:lnTo>
                <a:lnTo>
                  <a:pt x="64377" y="6908"/>
                </a:lnTo>
                <a:lnTo>
                  <a:pt x="64283" y="6700"/>
                </a:lnTo>
                <a:lnTo>
                  <a:pt x="64207" y="6492"/>
                </a:lnTo>
                <a:lnTo>
                  <a:pt x="64151" y="6285"/>
                </a:lnTo>
                <a:lnTo>
                  <a:pt x="64132" y="6058"/>
                </a:lnTo>
                <a:lnTo>
                  <a:pt x="64113" y="5813"/>
                </a:lnTo>
                <a:lnTo>
                  <a:pt x="64132" y="5586"/>
                </a:lnTo>
                <a:lnTo>
                  <a:pt x="64151" y="5360"/>
                </a:lnTo>
                <a:lnTo>
                  <a:pt x="64207" y="5152"/>
                </a:lnTo>
                <a:lnTo>
                  <a:pt x="64283" y="4945"/>
                </a:lnTo>
                <a:lnTo>
                  <a:pt x="64377" y="4737"/>
                </a:lnTo>
                <a:lnTo>
                  <a:pt x="64490" y="4548"/>
                </a:lnTo>
                <a:lnTo>
                  <a:pt x="64622" y="4379"/>
                </a:lnTo>
                <a:lnTo>
                  <a:pt x="64773" y="4209"/>
                </a:lnTo>
                <a:lnTo>
                  <a:pt x="64943" y="4077"/>
                </a:lnTo>
                <a:lnTo>
                  <a:pt x="65113" y="3945"/>
                </a:lnTo>
                <a:lnTo>
                  <a:pt x="65302" y="3831"/>
                </a:lnTo>
                <a:lnTo>
                  <a:pt x="65491" y="3737"/>
                </a:lnTo>
                <a:lnTo>
                  <a:pt x="65698" y="3661"/>
                </a:lnTo>
                <a:lnTo>
                  <a:pt x="65925" y="3605"/>
                </a:lnTo>
                <a:lnTo>
                  <a:pt x="66151" y="3567"/>
                </a:lnTo>
                <a:lnTo>
                  <a:pt x="66378" y="3548"/>
                </a:lnTo>
                <a:close/>
                <a:moveTo>
                  <a:pt x="17251" y="6757"/>
                </a:moveTo>
                <a:lnTo>
                  <a:pt x="17402" y="6776"/>
                </a:lnTo>
                <a:lnTo>
                  <a:pt x="17553" y="6794"/>
                </a:lnTo>
                <a:lnTo>
                  <a:pt x="17685" y="6832"/>
                </a:lnTo>
                <a:lnTo>
                  <a:pt x="17817" y="6870"/>
                </a:lnTo>
                <a:lnTo>
                  <a:pt x="17949" y="6945"/>
                </a:lnTo>
                <a:lnTo>
                  <a:pt x="18081" y="7021"/>
                </a:lnTo>
                <a:lnTo>
                  <a:pt x="18194" y="7096"/>
                </a:lnTo>
                <a:lnTo>
                  <a:pt x="18289" y="7191"/>
                </a:lnTo>
                <a:lnTo>
                  <a:pt x="18383" y="7304"/>
                </a:lnTo>
                <a:lnTo>
                  <a:pt x="18477" y="7417"/>
                </a:lnTo>
                <a:lnTo>
                  <a:pt x="18553" y="7530"/>
                </a:lnTo>
                <a:lnTo>
                  <a:pt x="18609" y="7663"/>
                </a:lnTo>
                <a:lnTo>
                  <a:pt x="18666" y="7795"/>
                </a:lnTo>
                <a:lnTo>
                  <a:pt x="18704" y="7946"/>
                </a:lnTo>
                <a:lnTo>
                  <a:pt x="18723" y="8097"/>
                </a:lnTo>
                <a:lnTo>
                  <a:pt x="18723" y="8248"/>
                </a:lnTo>
                <a:lnTo>
                  <a:pt x="18723" y="8399"/>
                </a:lnTo>
                <a:lnTo>
                  <a:pt x="18704" y="8531"/>
                </a:lnTo>
                <a:lnTo>
                  <a:pt x="18666" y="8682"/>
                </a:lnTo>
                <a:lnTo>
                  <a:pt x="18609" y="8814"/>
                </a:lnTo>
                <a:lnTo>
                  <a:pt x="18553" y="8946"/>
                </a:lnTo>
                <a:lnTo>
                  <a:pt x="18477" y="9059"/>
                </a:lnTo>
                <a:lnTo>
                  <a:pt x="18383" y="9172"/>
                </a:lnTo>
                <a:lnTo>
                  <a:pt x="18289" y="9286"/>
                </a:lnTo>
                <a:lnTo>
                  <a:pt x="18194" y="9380"/>
                </a:lnTo>
                <a:lnTo>
                  <a:pt x="18081" y="9474"/>
                </a:lnTo>
                <a:lnTo>
                  <a:pt x="17949" y="9531"/>
                </a:lnTo>
                <a:lnTo>
                  <a:pt x="17817" y="9606"/>
                </a:lnTo>
                <a:lnTo>
                  <a:pt x="17685" y="9644"/>
                </a:lnTo>
                <a:lnTo>
                  <a:pt x="17553" y="9682"/>
                </a:lnTo>
                <a:lnTo>
                  <a:pt x="17402" y="9701"/>
                </a:lnTo>
                <a:lnTo>
                  <a:pt x="17251" y="9720"/>
                </a:lnTo>
                <a:lnTo>
                  <a:pt x="17100" y="9701"/>
                </a:lnTo>
                <a:lnTo>
                  <a:pt x="16949" y="9682"/>
                </a:lnTo>
                <a:lnTo>
                  <a:pt x="16817" y="9644"/>
                </a:lnTo>
                <a:lnTo>
                  <a:pt x="16666" y="9606"/>
                </a:lnTo>
                <a:lnTo>
                  <a:pt x="16552" y="9531"/>
                </a:lnTo>
                <a:lnTo>
                  <a:pt x="16420" y="9474"/>
                </a:lnTo>
                <a:lnTo>
                  <a:pt x="16307" y="9380"/>
                </a:lnTo>
                <a:lnTo>
                  <a:pt x="16213" y="9286"/>
                </a:lnTo>
                <a:lnTo>
                  <a:pt x="16099" y="9172"/>
                </a:lnTo>
                <a:lnTo>
                  <a:pt x="16024" y="9059"/>
                </a:lnTo>
                <a:lnTo>
                  <a:pt x="15948" y="8946"/>
                </a:lnTo>
                <a:lnTo>
                  <a:pt x="15892" y="8814"/>
                </a:lnTo>
                <a:lnTo>
                  <a:pt x="15835" y="8682"/>
                </a:lnTo>
                <a:lnTo>
                  <a:pt x="15797" y="8531"/>
                </a:lnTo>
                <a:lnTo>
                  <a:pt x="15778" y="8399"/>
                </a:lnTo>
                <a:lnTo>
                  <a:pt x="15778" y="8248"/>
                </a:lnTo>
                <a:lnTo>
                  <a:pt x="15778" y="8097"/>
                </a:lnTo>
                <a:lnTo>
                  <a:pt x="15797" y="7946"/>
                </a:lnTo>
                <a:lnTo>
                  <a:pt x="15835" y="7795"/>
                </a:lnTo>
                <a:lnTo>
                  <a:pt x="15892" y="7663"/>
                </a:lnTo>
                <a:lnTo>
                  <a:pt x="15948" y="7530"/>
                </a:lnTo>
                <a:lnTo>
                  <a:pt x="16024" y="7417"/>
                </a:lnTo>
                <a:lnTo>
                  <a:pt x="16099" y="7304"/>
                </a:lnTo>
                <a:lnTo>
                  <a:pt x="16213" y="7191"/>
                </a:lnTo>
                <a:lnTo>
                  <a:pt x="16307" y="7096"/>
                </a:lnTo>
                <a:lnTo>
                  <a:pt x="16420" y="7021"/>
                </a:lnTo>
                <a:lnTo>
                  <a:pt x="16552" y="6945"/>
                </a:lnTo>
                <a:lnTo>
                  <a:pt x="16666" y="6870"/>
                </a:lnTo>
                <a:lnTo>
                  <a:pt x="16817" y="6832"/>
                </a:lnTo>
                <a:lnTo>
                  <a:pt x="16949" y="6794"/>
                </a:lnTo>
                <a:lnTo>
                  <a:pt x="17100" y="6776"/>
                </a:lnTo>
                <a:lnTo>
                  <a:pt x="17251" y="6757"/>
                </a:lnTo>
                <a:close/>
                <a:moveTo>
                  <a:pt x="87119" y="58281"/>
                </a:moveTo>
                <a:lnTo>
                  <a:pt x="87365" y="58300"/>
                </a:lnTo>
                <a:lnTo>
                  <a:pt x="87591" y="58337"/>
                </a:lnTo>
                <a:lnTo>
                  <a:pt x="87799" y="58375"/>
                </a:lnTo>
                <a:lnTo>
                  <a:pt x="88006" y="58469"/>
                </a:lnTo>
                <a:lnTo>
                  <a:pt x="88214" y="58564"/>
                </a:lnTo>
                <a:lnTo>
                  <a:pt x="88403" y="58677"/>
                </a:lnTo>
                <a:lnTo>
                  <a:pt x="88573" y="58809"/>
                </a:lnTo>
                <a:lnTo>
                  <a:pt x="88724" y="58941"/>
                </a:lnTo>
                <a:lnTo>
                  <a:pt x="88875" y="59111"/>
                </a:lnTo>
                <a:lnTo>
                  <a:pt x="89007" y="59281"/>
                </a:lnTo>
                <a:lnTo>
                  <a:pt x="89120" y="59470"/>
                </a:lnTo>
                <a:lnTo>
                  <a:pt x="89214" y="59658"/>
                </a:lnTo>
                <a:lnTo>
                  <a:pt x="89290" y="59885"/>
                </a:lnTo>
                <a:lnTo>
                  <a:pt x="89346" y="60093"/>
                </a:lnTo>
                <a:lnTo>
                  <a:pt x="89384" y="60319"/>
                </a:lnTo>
                <a:lnTo>
                  <a:pt x="89403" y="60545"/>
                </a:lnTo>
                <a:lnTo>
                  <a:pt x="89384" y="60791"/>
                </a:lnTo>
                <a:lnTo>
                  <a:pt x="89346" y="61017"/>
                </a:lnTo>
                <a:lnTo>
                  <a:pt x="89290" y="61225"/>
                </a:lnTo>
                <a:lnTo>
                  <a:pt x="89214" y="61433"/>
                </a:lnTo>
                <a:lnTo>
                  <a:pt x="89120" y="61640"/>
                </a:lnTo>
                <a:lnTo>
                  <a:pt x="89007" y="61829"/>
                </a:lnTo>
                <a:lnTo>
                  <a:pt x="88875" y="61999"/>
                </a:lnTo>
                <a:lnTo>
                  <a:pt x="88724" y="62150"/>
                </a:lnTo>
                <a:lnTo>
                  <a:pt x="88573" y="62301"/>
                </a:lnTo>
                <a:lnTo>
                  <a:pt x="88403" y="62433"/>
                </a:lnTo>
                <a:lnTo>
                  <a:pt x="88214" y="62546"/>
                </a:lnTo>
                <a:lnTo>
                  <a:pt x="88006" y="62640"/>
                </a:lnTo>
                <a:lnTo>
                  <a:pt x="87799" y="62716"/>
                </a:lnTo>
                <a:lnTo>
                  <a:pt x="87591" y="62773"/>
                </a:lnTo>
                <a:lnTo>
                  <a:pt x="87365" y="62810"/>
                </a:lnTo>
                <a:lnTo>
                  <a:pt x="87119" y="62829"/>
                </a:lnTo>
                <a:lnTo>
                  <a:pt x="86893" y="62810"/>
                </a:lnTo>
                <a:lnTo>
                  <a:pt x="86666" y="62773"/>
                </a:lnTo>
                <a:lnTo>
                  <a:pt x="86459" y="62716"/>
                </a:lnTo>
                <a:lnTo>
                  <a:pt x="86251" y="62640"/>
                </a:lnTo>
                <a:lnTo>
                  <a:pt x="86044" y="62546"/>
                </a:lnTo>
                <a:lnTo>
                  <a:pt x="85855" y="62433"/>
                </a:lnTo>
                <a:lnTo>
                  <a:pt x="85685" y="62301"/>
                </a:lnTo>
                <a:lnTo>
                  <a:pt x="85515" y="62150"/>
                </a:lnTo>
                <a:lnTo>
                  <a:pt x="85383" y="61999"/>
                </a:lnTo>
                <a:lnTo>
                  <a:pt x="85251" y="61829"/>
                </a:lnTo>
                <a:lnTo>
                  <a:pt x="85138" y="61640"/>
                </a:lnTo>
                <a:lnTo>
                  <a:pt x="85043" y="61433"/>
                </a:lnTo>
                <a:lnTo>
                  <a:pt x="84968" y="61225"/>
                </a:lnTo>
                <a:lnTo>
                  <a:pt x="84911" y="61017"/>
                </a:lnTo>
                <a:lnTo>
                  <a:pt x="84873" y="60791"/>
                </a:lnTo>
                <a:lnTo>
                  <a:pt x="84855" y="60545"/>
                </a:lnTo>
                <a:lnTo>
                  <a:pt x="84873" y="60319"/>
                </a:lnTo>
                <a:lnTo>
                  <a:pt x="84911" y="60093"/>
                </a:lnTo>
                <a:lnTo>
                  <a:pt x="84968" y="59885"/>
                </a:lnTo>
                <a:lnTo>
                  <a:pt x="85043" y="59658"/>
                </a:lnTo>
                <a:lnTo>
                  <a:pt x="85138" y="59470"/>
                </a:lnTo>
                <a:lnTo>
                  <a:pt x="85251" y="59281"/>
                </a:lnTo>
                <a:lnTo>
                  <a:pt x="85383" y="59111"/>
                </a:lnTo>
                <a:lnTo>
                  <a:pt x="85515" y="58941"/>
                </a:lnTo>
                <a:lnTo>
                  <a:pt x="85685" y="58809"/>
                </a:lnTo>
                <a:lnTo>
                  <a:pt x="85855" y="58677"/>
                </a:lnTo>
                <a:lnTo>
                  <a:pt x="86044" y="58564"/>
                </a:lnTo>
                <a:lnTo>
                  <a:pt x="86251" y="58469"/>
                </a:lnTo>
                <a:lnTo>
                  <a:pt x="86459" y="58375"/>
                </a:lnTo>
                <a:lnTo>
                  <a:pt x="86666" y="58337"/>
                </a:lnTo>
                <a:lnTo>
                  <a:pt x="86893" y="58300"/>
                </a:lnTo>
                <a:lnTo>
                  <a:pt x="87119" y="58281"/>
                </a:lnTo>
                <a:close/>
                <a:moveTo>
                  <a:pt x="29065" y="66755"/>
                </a:moveTo>
                <a:lnTo>
                  <a:pt x="29197" y="66774"/>
                </a:lnTo>
                <a:lnTo>
                  <a:pt x="29329" y="66793"/>
                </a:lnTo>
                <a:lnTo>
                  <a:pt x="29443" y="66811"/>
                </a:lnTo>
                <a:lnTo>
                  <a:pt x="29556" y="66849"/>
                </a:lnTo>
                <a:lnTo>
                  <a:pt x="29669" y="66906"/>
                </a:lnTo>
                <a:lnTo>
                  <a:pt x="29764" y="66981"/>
                </a:lnTo>
                <a:lnTo>
                  <a:pt x="29858" y="67038"/>
                </a:lnTo>
                <a:lnTo>
                  <a:pt x="29952" y="67132"/>
                </a:lnTo>
                <a:lnTo>
                  <a:pt x="30028" y="67208"/>
                </a:lnTo>
                <a:lnTo>
                  <a:pt x="30103" y="67302"/>
                </a:lnTo>
                <a:lnTo>
                  <a:pt x="30160" y="67415"/>
                </a:lnTo>
                <a:lnTo>
                  <a:pt x="30217" y="67529"/>
                </a:lnTo>
                <a:lnTo>
                  <a:pt x="30254" y="67642"/>
                </a:lnTo>
                <a:lnTo>
                  <a:pt x="30292" y="67755"/>
                </a:lnTo>
                <a:lnTo>
                  <a:pt x="30311" y="67868"/>
                </a:lnTo>
                <a:lnTo>
                  <a:pt x="30311" y="68000"/>
                </a:lnTo>
                <a:lnTo>
                  <a:pt x="30311" y="68133"/>
                </a:lnTo>
                <a:lnTo>
                  <a:pt x="30292" y="68246"/>
                </a:lnTo>
                <a:lnTo>
                  <a:pt x="30254" y="68378"/>
                </a:lnTo>
                <a:lnTo>
                  <a:pt x="30217" y="68491"/>
                </a:lnTo>
                <a:lnTo>
                  <a:pt x="30160" y="68604"/>
                </a:lnTo>
                <a:lnTo>
                  <a:pt x="30103" y="68699"/>
                </a:lnTo>
                <a:lnTo>
                  <a:pt x="30028" y="68793"/>
                </a:lnTo>
                <a:lnTo>
                  <a:pt x="29952" y="68887"/>
                </a:lnTo>
                <a:lnTo>
                  <a:pt x="29858" y="68963"/>
                </a:lnTo>
                <a:lnTo>
                  <a:pt x="29764" y="69038"/>
                </a:lnTo>
                <a:lnTo>
                  <a:pt x="29669" y="69095"/>
                </a:lnTo>
                <a:lnTo>
                  <a:pt x="29556" y="69152"/>
                </a:lnTo>
                <a:lnTo>
                  <a:pt x="29443" y="69189"/>
                </a:lnTo>
                <a:lnTo>
                  <a:pt x="29329" y="69227"/>
                </a:lnTo>
                <a:lnTo>
                  <a:pt x="29197" y="69246"/>
                </a:lnTo>
                <a:lnTo>
                  <a:pt x="28952" y="69246"/>
                </a:lnTo>
                <a:lnTo>
                  <a:pt x="28820" y="69227"/>
                </a:lnTo>
                <a:lnTo>
                  <a:pt x="28707" y="69189"/>
                </a:lnTo>
                <a:lnTo>
                  <a:pt x="28593" y="69152"/>
                </a:lnTo>
                <a:lnTo>
                  <a:pt x="28480" y="69095"/>
                </a:lnTo>
                <a:lnTo>
                  <a:pt x="28367" y="69038"/>
                </a:lnTo>
                <a:lnTo>
                  <a:pt x="28273" y="68963"/>
                </a:lnTo>
                <a:lnTo>
                  <a:pt x="28197" y="68887"/>
                </a:lnTo>
                <a:lnTo>
                  <a:pt x="28103" y="68793"/>
                </a:lnTo>
                <a:lnTo>
                  <a:pt x="28046" y="68699"/>
                </a:lnTo>
                <a:lnTo>
                  <a:pt x="27971" y="68604"/>
                </a:lnTo>
                <a:lnTo>
                  <a:pt x="27933" y="68491"/>
                </a:lnTo>
                <a:lnTo>
                  <a:pt x="27876" y="68378"/>
                </a:lnTo>
                <a:lnTo>
                  <a:pt x="27857" y="68246"/>
                </a:lnTo>
                <a:lnTo>
                  <a:pt x="27838" y="68133"/>
                </a:lnTo>
                <a:lnTo>
                  <a:pt x="27820" y="68000"/>
                </a:lnTo>
                <a:lnTo>
                  <a:pt x="27838" y="67868"/>
                </a:lnTo>
                <a:lnTo>
                  <a:pt x="27857" y="67755"/>
                </a:lnTo>
                <a:lnTo>
                  <a:pt x="27876" y="67642"/>
                </a:lnTo>
                <a:lnTo>
                  <a:pt x="27933" y="67529"/>
                </a:lnTo>
                <a:lnTo>
                  <a:pt x="27971" y="67415"/>
                </a:lnTo>
                <a:lnTo>
                  <a:pt x="28046" y="67302"/>
                </a:lnTo>
                <a:lnTo>
                  <a:pt x="28103" y="67208"/>
                </a:lnTo>
                <a:lnTo>
                  <a:pt x="28197" y="67132"/>
                </a:lnTo>
                <a:lnTo>
                  <a:pt x="28273" y="67038"/>
                </a:lnTo>
                <a:lnTo>
                  <a:pt x="28367" y="66981"/>
                </a:lnTo>
                <a:lnTo>
                  <a:pt x="28480" y="66906"/>
                </a:lnTo>
                <a:lnTo>
                  <a:pt x="28593" y="66849"/>
                </a:lnTo>
                <a:lnTo>
                  <a:pt x="28707" y="66811"/>
                </a:lnTo>
                <a:lnTo>
                  <a:pt x="28820" y="66793"/>
                </a:lnTo>
                <a:lnTo>
                  <a:pt x="28952" y="66774"/>
                </a:lnTo>
                <a:lnTo>
                  <a:pt x="29065" y="66755"/>
                </a:lnTo>
                <a:close/>
                <a:moveTo>
                  <a:pt x="34104" y="71851"/>
                </a:moveTo>
                <a:lnTo>
                  <a:pt x="34501" y="71869"/>
                </a:lnTo>
                <a:lnTo>
                  <a:pt x="34859" y="71926"/>
                </a:lnTo>
                <a:lnTo>
                  <a:pt x="35218" y="72020"/>
                </a:lnTo>
                <a:lnTo>
                  <a:pt x="35577" y="72134"/>
                </a:lnTo>
                <a:lnTo>
                  <a:pt x="35897" y="72304"/>
                </a:lnTo>
                <a:lnTo>
                  <a:pt x="36199" y="72492"/>
                </a:lnTo>
                <a:lnTo>
                  <a:pt x="36501" y="72700"/>
                </a:lnTo>
                <a:lnTo>
                  <a:pt x="36766" y="72945"/>
                </a:lnTo>
                <a:lnTo>
                  <a:pt x="36992" y="73209"/>
                </a:lnTo>
                <a:lnTo>
                  <a:pt x="37218" y="73493"/>
                </a:lnTo>
                <a:lnTo>
                  <a:pt x="37407" y="73795"/>
                </a:lnTo>
                <a:lnTo>
                  <a:pt x="37558" y="74134"/>
                </a:lnTo>
                <a:lnTo>
                  <a:pt x="37690" y="74474"/>
                </a:lnTo>
                <a:lnTo>
                  <a:pt x="37785" y="74833"/>
                </a:lnTo>
                <a:lnTo>
                  <a:pt x="37841" y="75210"/>
                </a:lnTo>
                <a:lnTo>
                  <a:pt x="37860" y="75587"/>
                </a:lnTo>
                <a:lnTo>
                  <a:pt x="37841" y="75965"/>
                </a:lnTo>
                <a:lnTo>
                  <a:pt x="37785" y="76342"/>
                </a:lnTo>
                <a:lnTo>
                  <a:pt x="37690" y="76701"/>
                </a:lnTo>
                <a:lnTo>
                  <a:pt x="37558" y="77041"/>
                </a:lnTo>
                <a:lnTo>
                  <a:pt x="37407" y="77380"/>
                </a:lnTo>
                <a:lnTo>
                  <a:pt x="37218" y="77682"/>
                </a:lnTo>
                <a:lnTo>
                  <a:pt x="36992" y="77966"/>
                </a:lnTo>
                <a:lnTo>
                  <a:pt x="36766" y="78230"/>
                </a:lnTo>
                <a:lnTo>
                  <a:pt x="36501" y="78475"/>
                </a:lnTo>
                <a:lnTo>
                  <a:pt x="36199" y="78702"/>
                </a:lnTo>
                <a:lnTo>
                  <a:pt x="35897" y="78890"/>
                </a:lnTo>
                <a:lnTo>
                  <a:pt x="35577" y="79041"/>
                </a:lnTo>
                <a:lnTo>
                  <a:pt x="35218" y="79173"/>
                </a:lnTo>
                <a:lnTo>
                  <a:pt x="34859" y="79249"/>
                </a:lnTo>
                <a:lnTo>
                  <a:pt x="34501" y="79306"/>
                </a:lnTo>
                <a:lnTo>
                  <a:pt x="34104" y="79324"/>
                </a:lnTo>
                <a:lnTo>
                  <a:pt x="33727" y="79306"/>
                </a:lnTo>
                <a:lnTo>
                  <a:pt x="33349" y="79249"/>
                </a:lnTo>
                <a:lnTo>
                  <a:pt x="32991" y="79173"/>
                </a:lnTo>
                <a:lnTo>
                  <a:pt x="32651" y="79041"/>
                </a:lnTo>
                <a:lnTo>
                  <a:pt x="32330" y="78890"/>
                </a:lnTo>
                <a:lnTo>
                  <a:pt x="32009" y="78702"/>
                </a:lnTo>
                <a:lnTo>
                  <a:pt x="31726" y="78475"/>
                </a:lnTo>
                <a:lnTo>
                  <a:pt x="31462" y="78230"/>
                </a:lnTo>
                <a:lnTo>
                  <a:pt x="31217" y="77966"/>
                </a:lnTo>
                <a:lnTo>
                  <a:pt x="31009" y="77682"/>
                </a:lnTo>
                <a:lnTo>
                  <a:pt x="30820" y="77380"/>
                </a:lnTo>
                <a:lnTo>
                  <a:pt x="30669" y="77041"/>
                </a:lnTo>
                <a:lnTo>
                  <a:pt x="30537" y="76701"/>
                </a:lnTo>
                <a:lnTo>
                  <a:pt x="30443" y="76342"/>
                </a:lnTo>
                <a:lnTo>
                  <a:pt x="30386" y="75965"/>
                </a:lnTo>
                <a:lnTo>
                  <a:pt x="30368" y="75587"/>
                </a:lnTo>
                <a:lnTo>
                  <a:pt x="30386" y="75210"/>
                </a:lnTo>
                <a:lnTo>
                  <a:pt x="30443" y="74833"/>
                </a:lnTo>
                <a:lnTo>
                  <a:pt x="30537" y="74474"/>
                </a:lnTo>
                <a:lnTo>
                  <a:pt x="30669" y="74134"/>
                </a:lnTo>
                <a:lnTo>
                  <a:pt x="30820" y="73795"/>
                </a:lnTo>
                <a:lnTo>
                  <a:pt x="31009" y="73493"/>
                </a:lnTo>
                <a:lnTo>
                  <a:pt x="31217" y="73209"/>
                </a:lnTo>
                <a:lnTo>
                  <a:pt x="31462" y="72945"/>
                </a:lnTo>
                <a:lnTo>
                  <a:pt x="31726" y="72700"/>
                </a:lnTo>
                <a:lnTo>
                  <a:pt x="32009" y="72492"/>
                </a:lnTo>
                <a:lnTo>
                  <a:pt x="32330" y="72304"/>
                </a:lnTo>
                <a:lnTo>
                  <a:pt x="32651" y="72134"/>
                </a:lnTo>
                <a:lnTo>
                  <a:pt x="32991" y="72020"/>
                </a:lnTo>
                <a:lnTo>
                  <a:pt x="33349" y="71926"/>
                </a:lnTo>
                <a:lnTo>
                  <a:pt x="33727" y="71869"/>
                </a:lnTo>
                <a:lnTo>
                  <a:pt x="34104" y="71851"/>
                </a:lnTo>
                <a:close/>
                <a:moveTo>
                  <a:pt x="55450" y="0"/>
                </a:moveTo>
                <a:lnTo>
                  <a:pt x="54582" y="38"/>
                </a:lnTo>
                <a:lnTo>
                  <a:pt x="53751" y="94"/>
                </a:lnTo>
                <a:lnTo>
                  <a:pt x="52902" y="170"/>
                </a:lnTo>
                <a:lnTo>
                  <a:pt x="52072" y="264"/>
                </a:lnTo>
                <a:lnTo>
                  <a:pt x="51241" y="377"/>
                </a:lnTo>
                <a:lnTo>
                  <a:pt x="50430" y="528"/>
                </a:lnTo>
                <a:lnTo>
                  <a:pt x="49618" y="679"/>
                </a:lnTo>
                <a:lnTo>
                  <a:pt x="48807" y="868"/>
                </a:lnTo>
                <a:lnTo>
                  <a:pt x="48014" y="1057"/>
                </a:lnTo>
                <a:lnTo>
                  <a:pt x="47221" y="1283"/>
                </a:lnTo>
                <a:lnTo>
                  <a:pt x="46448" y="1510"/>
                </a:lnTo>
                <a:lnTo>
                  <a:pt x="45674" y="1774"/>
                </a:lnTo>
                <a:lnTo>
                  <a:pt x="44900" y="2057"/>
                </a:lnTo>
                <a:lnTo>
                  <a:pt x="44145" y="2340"/>
                </a:lnTo>
                <a:lnTo>
                  <a:pt x="43409" y="2661"/>
                </a:lnTo>
                <a:lnTo>
                  <a:pt x="42673" y="2982"/>
                </a:lnTo>
                <a:lnTo>
                  <a:pt x="41937" y="3341"/>
                </a:lnTo>
                <a:lnTo>
                  <a:pt x="41220" y="3699"/>
                </a:lnTo>
                <a:lnTo>
                  <a:pt x="40521" y="4077"/>
                </a:lnTo>
                <a:lnTo>
                  <a:pt x="39823" y="4473"/>
                </a:lnTo>
                <a:lnTo>
                  <a:pt x="39144" y="4888"/>
                </a:lnTo>
                <a:lnTo>
                  <a:pt x="38464" y="5322"/>
                </a:lnTo>
                <a:lnTo>
                  <a:pt x="37804" y="5775"/>
                </a:lnTo>
                <a:lnTo>
                  <a:pt x="37162" y="6247"/>
                </a:lnTo>
                <a:lnTo>
                  <a:pt x="36520" y="6719"/>
                </a:lnTo>
                <a:lnTo>
                  <a:pt x="35897" y="7210"/>
                </a:lnTo>
                <a:lnTo>
                  <a:pt x="35275" y="7719"/>
                </a:lnTo>
                <a:lnTo>
                  <a:pt x="34671" y="8248"/>
                </a:lnTo>
                <a:lnTo>
                  <a:pt x="34086" y="8776"/>
                </a:lnTo>
                <a:lnTo>
                  <a:pt x="33519" y="9342"/>
                </a:lnTo>
                <a:lnTo>
                  <a:pt x="32953" y="9908"/>
                </a:lnTo>
                <a:lnTo>
                  <a:pt x="32293" y="9323"/>
                </a:lnTo>
                <a:lnTo>
                  <a:pt x="31594" y="8757"/>
                </a:lnTo>
                <a:lnTo>
                  <a:pt x="30877" y="8248"/>
                </a:lnTo>
                <a:lnTo>
                  <a:pt x="30122" y="7757"/>
                </a:lnTo>
                <a:lnTo>
                  <a:pt x="29348" y="7304"/>
                </a:lnTo>
                <a:lnTo>
                  <a:pt x="28575" y="6870"/>
                </a:lnTo>
                <a:lnTo>
                  <a:pt x="27763" y="6492"/>
                </a:lnTo>
                <a:lnTo>
                  <a:pt x="26933" y="6134"/>
                </a:lnTo>
                <a:lnTo>
                  <a:pt x="26083" y="5832"/>
                </a:lnTo>
                <a:lnTo>
                  <a:pt x="25215" y="5549"/>
                </a:lnTo>
                <a:lnTo>
                  <a:pt x="24328" y="5322"/>
                </a:lnTo>
                <a:lnTo>
                  <a:pt x="23422" y="5115"/>
                </a:lnTo>
                <a:lnTo>
                  <a:pt x="22516" y="4964"/>
                </a:lnTo>
                <a:lnTo>
                  <a:pt x="21591" y="4850"/>
                </a:lnTo>
                <a:lnTo>
                  <a:pt x="20648" y="4794"/>
                </a:lnTo>
                <a:lnTo>
                  <a:pt x="20176" y="4775"/>
                </a:lnTo>
                <a:lnTo>
                  <a:pt x="19685" y="4756"/>
                </a:lnTo>
                <a:lnTo>
                  <a:pt x="19176" y="4775"/>
                </a:lnTo>
                <a:lnTo>
                  <a:pt x="18666" y="4794"/>
                </a:lnTo>
                <a:lnTo>
                  <a:pt x="18175" y="4832"/>
                </a:lnTo>
                <a:lnTo>
                  <a:pt x="17666" y="4869"/>
                </a:lnTo>
                <a:lnTo>
                  <a:pt x="17175" y="4926"/>
                </a:lnTo>
                <a:lnTo>
                  <a:pt x="16684" y="4983"/>
                </a:lnTo>
                <a:lnTo>
                  <a:pt x="16194" y="5077"/>
                </a:lnTo>
                <a:lnTo>
                  <a:pt x="15722" y="5171"/>
                </a:lnTo>
                <a:lnTo>
                  <a:pt x="15250" y="5266"/>
                </a:lnTo>
                <a:lnTo>
                  <a:pt x="14759" y="5379"/>
                </a:lnTo>
                <a:lnTo>
                  <a:pt x="14287" y="5511"/>
                </a:lnTo>
                <a:lnTo>
                  <a:pt x="13835" y="5643"/>
                </a:lnTo>
                <a:lnTo>
                  <a:pt x="13363" y="5794"/>
                </a:lnTo>
                <a:lnTo>
                  <a:pt x="12910" y="5964"/>
                </a:lnTo>
                <a:lnTo>
                  <a:pt x="12476" y="6134"/>
                </a:lnTo>
                <a:lnTo>
                  <a:pt x="12023" y="6304"/>
                </a:lnTo>
                <a:lnTo>
                  <a:pt x="11589" y="6511"/>
                </a:lnTo>
                <a:lnTo>
                  <a:pt x="11155" y="6700"/>
                </a:lnTo>
                <a:lnTo>
                  <a:pt x="10720" y="6926"/>
                </a:lnTo>
                <a:lnTo>
                  <a:pt x="10305" y="7134"/>
                </a:lnTo>
                <a:lnTo>
                  <a:pt x="9890" y="7379"/>
                </a:lnTo>
                <a:lnTo>
                  <a:pt x="9475" y="7625"/>
                </a:lnTo>
                <a:lnTo>
                  <a:pt x="9078" y="7870"/>
                </a:lnTo>
                <a:lnTo>
                  <a:pt x="8682" y="8134"/>
                </a:lnTo>
                <a:lnTo>
                  <a:pt x="8286" y="8399"/>
                </a:lnTo>
                <a:lnTo>
                  <a:pt x="7908" y="8682"/>
                </a:lnTo>
                <a:lnTo>
                  <a:pt x="7531" y="8965"/>
                </a:lnTo>
                <a:lnTo>
                  <a:pt x="7153" y="9267"/>
                </a:lnTo>
                <a:lnTo>
                  <a:pt x="6436" y="9890"/>
                </a:lnTo>
                <a:lnTo>
                  <a:pt x="5757" y="10531"/>
                </a:lnTo>
                <a:lnTo>
                  <a:pt x="5115" y="11211"/>
                </a:lnTo>
                <a:lnTo>
                  <a:pt x="4492" y="11928"/>
                </a:lnTo>
                <a:lnTo>
                  <a:pt x="3907" y="12683"/>
                </a:lnTo>
                <a:lnTo>
                  <a:pt x="3624" y="13060"/>
                </a:lnTo>
                <a:lnTo>
                  <a:pt x="3360" y="13457"/>
                </a:lnTo>
                <a:lnTo>
                  <a:pt x="3096" y="13853"/>
                </a:lnTo>
                <a:lnTo>
                  <a:pt x="2850" y="14249"/>
                </a:lnTo>
                <a:lnTo>
                  <a:pt x="2605" y="14665"/>
                </a:lnTo>
                <a:lnTo>
                  <a:pt x="2378" y="15080"/>
                </a:lnTo>
                <a:lnTo>
                  <a:pt x="2152" y="15495"/>
                </a:lnTo>
                <a:lnTo>
                  <a:pt x="1926" y="15929"/>
                </a:lnTo>
                <a:lnTo>
                  <a:pt x="1737" y="16363"/>
                </a:lnTo>
                <a:lnTo>
                  <a:pt x="1548" y="16797"/>
                </a:lnTo>
                <a:lnTo>
                  <a:pt x="1359" y="17231"/>
                </a:lnTo>
                <a:lnTo>
                  <a:pt x="1189" y="17684"/>
                </a:lnTo>
                <a:lnTo>
                  <a:pt x="1020" y="18137"/>
                </a:lnTo>
                <a:lnTo>
                  <a:pt x="869" y="18609"/>
                </a:lnTo>
                <a:lnTo>
                  <a:pt x="737" y="19062"/>
                </a:lnTo>
                <a:lnTo>
                  <a:pt x="604" y="19534"/>
                </a:lnTo>
                <a:lnTo>
                  <a:pt x="491" y="20006"/>
                </a:lnTo>
                <a:lnTo>
                  <a:pt x="397" y="20496"/>
                </a:lnTo>
                <a:lnTo>
                  <a:pt x="302" y="20968"/>
                </a:lnTo>
                <a:lnTo>
                  <a:pt x="227" y="21459"/>
                </a:lnTo>
                <a:lnTo>
                  <a:pt x="151" y="21950"/>
                </a:lnTo>
                <a:lnTo>
                  <a:pt x="95" y="22440"/>
                </a:lnTo>
                <a:lnTo>
                  <a:pt x="57" y="22950"/>
                </a:lnTo>
                <a:lnTo>
                  <a:pt x="19" y="23441"/>
                </a:lnTo>
                <a:lnTo>
                  <a:pt x="0" y="23950"/>
                </a:lnTo>
                <a:lnTo>
                  <a:pt x="0" y="24460"/>
                </a:lnTo>
                <a:lnTo>
                  <a:pt x="0" y="24969"/>
                </a:lnTo>
                <a:lnTo>
                  <a:pt x="19" y="25479"/>
                </a:lnTo>
                <a:lnTo>
                  <a:pt x="57" y="25970"/>
                </a:lnTo>
                <a:lnTo>
                  <a:pt x="95" y="26460"/>
                </a:lnTo>
                <a:lnTo>
                  <a:pt x="151" y="26970"/>
                </a:lnTo>
                <a:lnTo>
                  <a:pt x="227" y="27461"/>
                </a:lnTo>
                <a:lnTo>
                  <a:pt x="302" y="27932"/>
                </a:lnTo>
                <a:lnTo>
                  <a:pt x="397" y="28423"/>
                </a:lnTo>
                <a:lnTo>
                  <a:pt x="491" y="28895"/>
                </a:lnTo>
                <a:lnTo>
                  <a:pt x="604" y="29367"/>
                </a:lnTo>
                <a:lnTo>
                  <a:pt x="737" y="29839"/>
                </a:lnTo>
                <a:lnTo>
                  <a:pt x="869" y="30292"/>
                </a:lnTo>
                <a:lnTo>
                  <a:pt x="1020" y="30763"/>
                </a:lnTo>
                <a:lnTo>
                  <a:pt x="1189" y="31216"/>
                </a:lnTo>
                <a:lnTo>
                  <a:pt x="1359" y="31669"/>
                </a:lnTo>
                <a:lnTo>
                  <a:pt x="1529" y="32103"/>
                </a:lnTo>
                <a:lnTo>
                  <a:pt x="1718" y="32538"/>
                </a:lnTo>
                <a:lnTo>
                  <a:pt x="1926" y="32972"/>
                </a:lnTo>
                <a:lnTo>
                  <a:pt x="2133" y="33406"/>
                </a:lnTo>
                <a:lnTo>
                  <a:pt x="2360" y="33821"/>
                </a:lnTo>
                <a:lnTo>
                  <a:pt x="2586" y="34236"/>
                </a:lnTo>
                <a:lnTo>
                  <a:pt x="2831" y="34651"/>
                </a:lnTo>
                <a:lnTo>
                  <a:pt x="3077" y="35048"/>
                </a:lnTo>
                <a:lnTo>
                  <a:pt x="3341" y="35444"/>
                </a:lnTo>
                <a:lnTo>
                  <a:pt x="3888" y="36218"/>
                </a:lnTo>
                <a:lnTo>
                  <a:pt x="4455" y="36954"/>
                </a:lnTo>
                <a:lnTo>
                  <a:pt x="5077" y="37671"/>
                </a:lnTo>
                <a:lnTo>
                  <a:pt x="5719" y="38351"/>
                </a:lnTo>
                <a:lnTo>
                  <a:pt x="5417" y="39068"/>
                </a:lnTo>
                <a:lnTo>
                  <a:pt x="5134" y="39804"/>
                </a:lnTo>
                <a:lnTo>
                  <a:pt x="4870" y="40521"/>
                </a:lnTo>
                <a:lnTo>
                  <a:pt x="4606" y="41276"/>
                </a:lnTo>
                <a:lnTo>
                  <a:pt x="4379" y="42012"/>
                </a:lnTo>
                <a:lnTo>
                  <a:pt x="4171" y="42786"/>
                </a:lnTo>
                <a:lnTo>
                  <a:pt x="3964" y="43541"/>
                </a:lnTo>
                <a:lnTo>
                  <a:pt x="3794" y="44314"/>
                </a:lnTo>
                <a:lnTo>
                  <a:pt x="3643" y="45107"/>
                </a:lnTo>
                <a:lnTo>
                  <a:pt x="3511" y="45881"/>
                </a:lnTo>
                <a:lnTo>
                  <a:pt x="3398" y="46692"/>
                </a:lnTo>
                <a:lnTo>
                  <a:pt x="3284" y="47485"/>
                </a:lnTo>
                <a:lnTo>
                  <a:pt x="3209" y="48297"/>
                </a:lnTo>
                <a:lnTo>
                  <a:pt x="3171" y="49108"/>
                </a:lnTo>
                <a:lnTo>
                  <a:pt x="3133" y="49920"/>
                </a:lnTo>
                <a:lnTo>
                  <a:pt x="3115" y="50750"/>
                </a:lnTo>
                <a:lnTo>
                  <a:pt x="3133" y="51543"/>
                </a:lnTo>
                <a:lnTo>
                  <a:pt x="3152" y="52336"/>
                </a:lnTo>
                <a:lnTo>
                  <a:pt x="3209" y="53109"/>
                </a:lnTo>
                <a:lnTo>
                  <a:pt x="3284" y="53883"/>
                </a:lnTo>
                <a:lnTo>
                  <a:pt x="3360" y="54657"/>
                </a:lnTo>
                <a:lnTo>
                  <a:pt x="3473" y="55431"/>
                </a:lnTo>
                <a:lnTo>
                  <a:pt x="3605" y="56186"/>
                </a:lnTo>
                <a:lnTo>
                  <a:pt x="3737" y="56941"/>
                </a:lnTo>
                <a:lnTo>
                  <a:pt x="3907" y="57696"/>
                </a:lnTo>
                <a:lnTo>
                  <a:pt x="4096" y="58432"/>
                </a:lnTo>
                <a:lnTo>
                  <a:pt x="4285" y="59168"/>
                </a:lnTo>
                <a:lnTo>
                  <a:pt x="4511" y="59885"/>
                </a:lnTo>
                <a:lnTo>
                  <a:pt x="4738" y="60602"/>
                </a:lnTo>
                <a:lnTo>
                  <a:pt x="4983" y="61319"/>
                </a:lnTo>
                <a:lnTo>
                  <a:pt x="5247" y="62018"/>
                </a:lnTo>
                <a:lnTo>
                  <a:pt x="5530" y="62716"/>
                </a:lnTo>
                <a:lnTo>
                  <a:pt x="5832" y="63395"/>
                </a:lnTo>
                <a:lnTo>
                  <a:pt x="6153" y="64075"/>
                </a:lnTo>
                <a:lnTo>
                  <a:pt x="6474" y="64735"/>
                </a:lnTo>
                <a:lnTo>
                  <a:pt x="6833" y="65396"/>
                </a:lnTo>
                <a:lnTo>
                  <a:pt x="7191" y="66038"/>
                </a:lnTo>
                <a:lnTo>
                  <a:pt x="7569" y="66679"/>
                </a:lnTo>
                <a:lnTo>
                  <a:pt x="7965" y="67302"/>
                </a:lnTo>
                <a:lnTo>
                  <a:pt x="8361" y="67925"/>
                </a:lnTo>
                <a:lnTo>
                  <a:pt x="8795" y="68529"/>
                </a:lnTo>
                <a:lnTo>
                  <a:pt x="9229" y="69133"/>
                </a:lnTo>
                <a:lnTo>
                  <a:pt x="9682" y="69718"/>
                </a:lnTo>
                <a:lnTo>
                  <a:pt x="10135" y="70284"/>
                </a:lnTo>
                <a:lnTo>
                  <a:pt x="10607" y="70850"/>
                </a:lnTo>
                <a:lnTo>
                  <a:pt x="11098" y="71398"/>
                </a:lnTo>
                <a:lnTo>
                  <a:pt x="11607" y="71945"/>
                </a:lnTo>
                <a:lnTo>
                  <a:pt x="12117" y="72473"/>
                </a:lnTo>
                <a:lnTo>
                  <a:pt x="12646" y="72983"/>
                </a:lnTo>
                <a:lnTo>
                  <a:pt x="13193" y="73493"/>
                </a:lnTo>
                <a:lnTo>
                  <a:pt x="13740" y="73983"/>
                </a:lnTo>
                <a:lnTo>
                  <a:pt x="14306" y="74455"/>
                </a:lnTo>
                <a:lnTo>
                  <a:pt x="14873" y="74927"/>
                </a:lnTo>
                <a:lnTo>
                  <a:pt x="15458" y="75361"/>
                </a:lnTo>
                <a:lnTo>
                  <a:pt x="16062" y="75795"/>
                </a:lnTo>
                <a:lnTo>
                  <a:pt x="16666" y="76229"/>
                </a:lnTo>
                <a:lnTo>
                  <a:pt x="17288" y="76626"/>
                </a:lnTo>
                <a:lnTo>
                  <a:pt x="17911" y="77022"/>
                </a:lnTo>
                <a:lnTo>
                  <a:pt x="18553" y="77399"/>
                </a:lnTo>
                <a:lnTo>
                  <a:pt x="19195" y="77758"/>
                </a:lnTo>
                <a:lnTo>
                  <a:pt x="19855" y="78116"/>
                </a:lnTo>
                <a:lnTo>
                  <a:pt x="20516" y="78437"/>
                </a:lnTo>
                <a:lnTo>
                  <a:pt x="21195" y="78758"/>
                </a:lnTo>
                <a:lnTo>
                  <a:pt x="21875" y="79060"/>
                </a:lnTo>
                <a:lnTo>
                  <a:pt x="22573" y="79343"/>
                </a:lnTo>
                <a:lnTo>
                  <a:pt x="23271" y="79607"/>
                </a:lnTo>
                <a:lnTo>
                  <a:pt x="23988" y="79853"/>
                </a:lnTo>
                <a:lnTo>
                  <a:pt x="24706" y="80098"/>
                </a:lnTo>
                <a:lnTo>
                  <a:pt x="25423" y="80306"/>
                </a:lnTo>
                <a:lnTo>
                  <a:pt x="26159" y="80495"/>
                </a:lnTo>
                <a:lnTo>
                  <a:pt x="26895" y="80683"/>
                </a:lnTo>
                <a:lnTo>
                  <a:pt x="27650" y="80853"/>
                </a:lnTo>
                <a:lnTo>
                  <a:pt x="28405" y="80985"/>
                </a:lnTo>
                <a:lnTo>
                  <a:pt x="29160" y="81117"/>
                </a:lnTo>
                <a:lnTo>
                  <a:pt x="29933" y="81231"/>
                </a:lnTo>
                <a:lnTo>
                  <a:pt x="30707" y="81306"/>
                </a:lnTo>
                <a:lnTo>
                  <a:pt x="31481" y="81382"/>
                </a:lnTo>
                <a:lnTo>
                  <a:pt x="32255" y="81438"/>
                </a:lnTo>
                <a:lnTo>
                  <a:pt x="33048" y="81457"/>
                </a:lnTo>
                <a:lnTo>
                  <a:pt x="33840" y="81476"/>
                </a:lnTo>
                <a:lnTo>
                  <a:pt x="34746" y="81457"/>
                </a:lnTo>
                <a:lnTo>
                  <a:pt x="35652" y="81419"/>
                </a:lnTo>
                <a:lnTo>
                  <a:pt x="36558" y="81344"/>
                </a:lnTo>
                <a:lnTo>
                  <a:pt x="37445" y="81268"/>
                </a:lnTo>
                <a:lnTo>
                  <a:pt x="38332" y="81136"/>
                </a:lnTo>
                <a:lnTo>
                  <a:pt x="39219" y="81004"/>
                </a:lnTo>
                <a:lnTo>
                  <a:pt x="40068" y="80834"/>
                </a:lnTo>
                <a:lnTo>
                  <a:pt x="40937" y="80646"/>
                </a:lnTo>
                <a:lnTo>
                  <a:pt x="41786" y="80438"/>
                </a:lnTo>
                <a:lnTo>
                  <a:pt x="42616" y="80193"/>
                </a:lnTo>
                <a:lnTo>
                  <a:pt x="43447" y="79928"/>
                </a:lnTo>
                <a:lnTo>
                  <a:pt x="44277" y="79645"/>
                </a:lnTo>
                <a:lnTo>
                  <a:pt x="45089" y="79343"/>
                </a:lnTo>
                <a:lnTo>
                  <a:pt x="45881" y="79022"/>
                </a:lnTo>
                <a:lnTo>
                  <a:pt x="46674" y="78664"/>
                </a:lnTo>
                <a:lnTo>
                  <a:pt x="47448" y="78305"/>
                </a:lnTo>
                <a:lnTo>
                  <a:pt x="47618" y="78607"/>
                </a:lnTo>
                <a:lnTo>
                  <a:pt x="47806" y="78928"/>
                </a:lnTo>
                <a:lnTo>
                  <a:pt x="48014" y="79230"/>
                </a:lnTo>
                <a:lnTo>
                  <a:pt x="48222" y="79513"/>
                </a:lnTo>
                <a:lnTo>
                  <a:pt x="48448" y="79796"/>
                </a:lnTo>
                <a:lnTo>
                  <a:pt x="48675" y="80079"/>
                </a:lnTo>
                <a:lnTo>
                  <a:pt x="48920" y="80362"/>
                </a:lnTo>
                <a:lnTo>
                  <a:pt x="49165" y="80627"/>
                </a:lnTo>
                <a:lnTo>
                  <a:pt x="49411" y="80872"/>
                </a:lnTo>
                <a:lnTo>
                  <a:pt x="49675" y="81117"/>
                </a:lnTo>
                <a:lnTo>
                  <a:pt x="49939" y="81363"/>
                </a:lnTo>
                <a:lnTo>
                  <a:pt x="50222" y="81589"/>
                </a:lnTo>
                <a:lnTo>
                  <a:pt x="50505" y="81816"/>
                </a:lnTo>
                <a:lnTo>
                  <a:pt x="50807" y="82023"/>
                </a:lnTo>
                <a:lnTo>
                  <a:pt x="51109" y="82212"/>
                </a:lnTo>
                <a:lnTo>
                  <a:pt x="51411" y="82420"/>
                </a:lnTo>
                <a:lnTo>
                  <a:pt x="51732" y="82589"/>
                </a:lnTo>
                <a:lnTo>
                  <a:pt x="52053" y="82759"/>
                </a:lnTo>
                <a:lnTo>
                  <a:pt x="52374" y="82929"/>
                </a:lnTo>
                <a:lnTo>
                  <a:pt x="52695" y="83080"/>
                </a:lnTo>
                <a:lnTo>
                  <a:pt x="53034" y="83212"/>
                </a:lnTo>
                <a:lnTo>
                  <a:pt x="53393" y="83344"/>
                </a:lnTo>
                <a:lnTo>
                  <a:pt x="53733" y="83458"/>
                </a:lnTo>
                <a:lnTo>
                  <a:pt x="54091" y="83571"/>
                </a:lnTo>
                <a:lnTo>
                  <a:pt x="54450" y="83665"/>
                </a:lnTo>
                <a:lnTo>
                  <a:pt x="54808" y="83741"/>
                </a:lnTo>
                <a:lnTo>
                  <a:pt x="55186" y="83816"/>
                </a:lnTo>
                <a:lnTo>
                  <a:pt x="55544" y="83873"/>
                </a:lnTo>
                <a:lnTo>
                  <a:pt x="55922" y="83929"/>
                </a:lnTo>
                <a:lnTo>
                  <a:pt x="56299" y="83948"/>
                </a:lnTo>
                <a:lnTo>
                  <a:pt x="56696" y="83967"/>
                </a:lnTo>
                <a:lnTo>
                  <a:pt x="57073" y="83986"/>
                </a:lnTo>
                <a:lnTo>
                  <a:pt x="57583" y="83967"/>
                </a:lnTo>
                <a:lnTo>
                  <a:pt x="58092" y="83929"/>
                </a:lnTo>
                <a:lnTo>
                  <a:pt x="58583" y="83873"/>
                </a:lnTo>
                <a:lnTo>
                  <a:pt x="59074" y="83797"/>
                </a:lnTo>
                <a:lnTo>
                  <a:pt x="59564" y="83703"/>
                </a:lnTo>
                <a:lnTo>
                  <a:pt x="60036" y="83590"/>
                </a:lnTo>
                <a:lnTo>
                  <a:pt x="60489" y="83439"/>
                </a:lnTo>
                <a:lnTo>
                  <a:pt x="60961" y="83288"/>
                </a:lnTo>
                <a:lnTo>
                  <a:pt x="61395" y="83099"/>
                </a:lnTo>
                <a:lnTo>
                  <a:pt x="61829" y="82910"/>
                </a:lnTo>
                <a:lnTo>
                  <a:pt x="62263" y="82684"/>
                </a:lnTo>
                <a:lnTo>
                  <a:pt x="62678" y="82457"/>
                </a:lnTo>
                <a:lnTo>
                  <a:pt x="63075" y="82193"/>
                </a:lnTo>
                <a:lnTo>
                  <a:pt x="63471" y="81929"/>
                </a:lnTo>
                <a:lnTo>
                  <a:pt x="63849" y="81646"/>
                </a:lnTo>
                <a:lnTo>
                  <a:pt x="64226" y="81344"/>
                </a:lnTo>
                <a:lnTo>
                  <a:pt x="64585" y="81023"/>
                </a:lnTo>
                <a:lnTo>
                  <a:pt x="64924" y="80702"/>
                </a:lnTo>
                <a:lnTo>
                  <a:pt x="65245" y="80362"/>
                </a:lnTo>
                <a:lnTo>
                  <a:pt x="65547" y="80004"/>
                </a:lnTo>
                <a:lnTo>
                  <a:pt x="65849" y="79626"/>
                </a:lnTo>
                <a:lnTo>
                  <a:pt x="66132" y="79249"/>
                </a:lnTo>
                <a:lnTo>
                  <a:pt x="66397" y="78853"/>
                </a:lnTo>
                <a:lnTo>
                  <a:pt x="66642" y="78437"/>
                </a:lnTo>
                <a:lnTo>
                  <a:pt x="66868" y="78022"/>
                </a:lnTo>
                <a:lnTo>
                  <a:pt x="67076" y="77588"/>
                </a:lnTo>
                <a:lnTo>
                  <a:pt x="67265" y="77154"/>
                </a:lnTo>
                <a:lnTo>
                  <a:pt x="67435" y="76701"/>
                </a:lnTo>
                <a:lnTo>
                  <a:pt x="67586" y="76229"/>
                </a:lnTo>
                <a:lnTo>
                  <a:pt x="67737" y="75776"/>
                </a:lnTo>
                <a:lnTo>
                  <a:pt x="67850" y="75286"/>
                </a:lnTo>
                <a:lnTo>
                  <a:pt x="67925" y="74814"/>
                </a:lnTo>
                <a:lnTo>
                  <a:pt x="68416" y="74984"/>
                </a:lnTo>
                <a:lnTo>
                  <a:pt x="68907" y="75153"/>
                </a:lnTo>
                <a:lnTo>
                  <a:pt x="69397" y="75304"/>
                </a:lnTo>
                <a:lnTo>
                  <a:pt x="69888" y="75455"/>
                </a:lnTo>
                <a:lnTo>
                  <a:pt x="70398" y="75587"/>
                </a:lnTo>
                <a:lnTo>
                  <a:pt x="70888" y="75720"/>
                </a:lnTo>
                <a:lnTo>
                  <a:pt x="71398" y="75833"/>
                </a:lnTo>
                <a:lnTo>
                  <a:pt x="71926" y="75927"/>
                </a:lnTo>
                <a:lnTo>
                  <a:pt x="72436" y="76022"/>
                </a:lnTo>
                <a:lnTo>
                  <a:pt x="72964" y="76097"/>
                </a:lnTo>
                <a:lnTo>
                  <a:pt x="73493" y="76154"/>
                </a:lnTo>
                <a:lnTo>
                  <a:pt x="74021" y="76210"/>
                </a:lnTo>
                <a:lnTo>
                  <a:pt x="74550" y="76267"/>
                </a:lnTo>
                <a:lnTo>
                  <a:pt x="75078" y="76286"/>
                </a:lnTo>
                <a:lnTo>
                  <a:pt x="75626" y="76305"/>
                </a:lnTo>
                <a:lnTo>
                  <a:pt x="76154" y="76324"/>
                </a:lnTo>
                <a:lnTo>
                  <a:pt x="76758" y="76305"/>
                </a:lnTo>
                <a:lnTo>
                  <a:pt x="77362" y="76286"/>
                </a:lnTo>
                <a:lnTo>
                  <a:pt x="77947" y="76248"/>
                </a:lnTo>
                <a:lnTo>
                  <a:pt x="78532" y="76191"/>
                </a:lnTo>
                <a:lnTo>
                  <a:pt x="79117" y="76135"/>
                </a:lnTo>
                <a:lnTo>
                  <a:pt x="79683" y="76040"/>
                </a:lnTo>
                <a:lnTo>
                  <a:pt x="80268" y="75946"/>
                </a:lnTo>
                <a:lnTo>
                  <a:pt x="80835" y="75852"/>
                </a:lnTo>
                <a:lnTo>
                  <a:pt x="81401" y="75720"/>
                </a:lnTo>
                <a:lnTo>
                  <a:pt x="81948" y="75587"/>
                </a:lnTo>
                <a:lnTo>
                  <a:pt x="82514" y="75436"/>
                </a:lnTo>
                <a:lnTo>
                  <a:pt x="83062" y="75267"/>
                </a:lnTo>
                <a:lnTo>
                  <a:pt x="83590" y="75097"/>
                </a:lnTo>
                <a:lnTo>
                  <a:pt x="84137" y="74908"/>
                </a:lnTo>
                <a:lnTo>
                  <a:pt x="84666" y="74700"/>
                </a:lnTo>
                <a:lnTo>
                  <a:pt x="85175" y="74493"/>
                </a:lnTo>
                <a:lnTo>
                  <a:pt x="85704" y="74266"/>
                </a:lnTo>
                <a:lnTo>
                  <a:pt x="86213" y="74021"/>
                </a:lnTo>
                <a:lnTo>
                  <a:pt x="86704" y="73776"/>
                </a:lnTo>
                <a:lnTo>
                  <a:pt x="87214" y="73511"/>
                </a:lnTo>
                <a:lnTo>
                  <a:pt x="87704" y="73247"/>
                </a:lnTo>
                <a:lnTo>
                  <a:pt x="88176" y="72964"/>
                </a:lnTo>
                <a:lnTo>
                  <a:pt x="88648" y="72662"/>
                </a:lnTo>
                <a:lnTo>
                  <a:pt x="89120" y="72360"/>
                </a:lnTo>
                <a:lnTo>
                  <a:pt x="89573" y="72039"/>
                </a:lnTo>
                <a:lnTo>
                  <a:pt x="90026" y="71718"/>
                </a:lnTo>
                <a:lnTo>
                  <a:pt x="90479" y="71379"/>
                </a:lnTo>
                <a:lnTo>
                  <a:pt x="90913" y="71020"/>
                </a:lnTo>
                <a:lnTo>
                  <a:pt x="91328" y="70662"/>
                </a:lnTo>
                <a:lnTo>
                  <a:pt x="91743" y="70303"/>
                </a:lnTo>
                <a:lnTo>
                  <a:pt x="92158" y="69907"/>
                </a:lnTo>
                <a:lnTo>
                  <a:pt x="92555" y="69529"/>
                </a:lnTo>
                <a:lnTo>
                  <a:pt x="92932" y="69133"/>
                </a:lnTo>
                <a:lnTo>
                  <a:pt x="93310" y="68718"/>
                </a:lnTo>
                <a:lnTo>
                  <a:pt x="93687" y="68302"/>
                </a:lnTo>
                <a:lnTo>
                  <a:pt x="94046" y="67887"/>
                </a:lnTo>
                <a:lnTo>
                  <a:pt x="94386" y="67453"/>
                </a:lnTo>
                <a:lnTo>
                  <a:pt x="94725" y="67000"/>
                </a:lnTo>
                <a:lnTo>
                  <a:pt x="95065" y="66547"/>
                </a:lnTo>
                <a:lnTo>
                  <a:pt x="95386" y="66094"/>
                </a:lnTo>
                <a:lnTo>
                  <a:pt x="95688" y="65622"/>
                </a:lnTo>
                <a:lnTo>
                  <a:pt x="95990" y="65151"/>
                </a:lnTo>
                <a:lnTo>
                  <a:pt x="96273" y="64679"/>
                </a:lnTo>
                <a:lnTo>
                  <a:pt x="96537" y="64188"/>
                </a:lnTo>
                <a:lnTo>
                  <a:pt x="96801" y="63697"/>
                </a:lnTo>
                <a:lnTo>
                  <a:pt x="97047" y="63188"/>
                </a:lnTo>
                <a:lnTo>
                  <a:pt x="97292" y="62678"/>
                </a:lnTo>
                <a:lnTo>
                  <a:pt x="97518" y="62169"/>
                </a:lnTo>
                <a:lnTo>
                  <a:pt x="97726" y="61640"/>
                </a:lnTo>
                <a:lnTo>
                  <a:pt x="97934" y="61112"/>
                </a:lnTo>
                <a:lnTo>
                  <a:pt x="98122" y="60564"/>
                </a:lnTo>
                <a:lnTo>
                  <a:pt x="98292" y="60036"/>
                </a:lnTo>
                <a:lnTo>
                  <a:pt x="98462" y="59489"/>
                </a:lnTo>
                <a:lnTo>
                  <a:pt x="98613" y="58922"/>
                </a:lnTo>
                <a:lnTo>
                  <a:pt x="98745" y="58375"/>
                </a:lnTo>
                <a:lnTo>
                  <a:pt x="98859" y="57809"/>
                </a:lnTo>
                <a:lnTo>
                  <a:pt x="98972" y="57243"/>
                </a:lnTo>
                <a:lnTo>
                  <a:pt x="99066" y="56676"/>
                </a:lnTo>
                <a:lnTo>
                  <a:pt x="99160" y="56091"/>
                </a:lnTo>
                <a:lnTo>
                  <a:pt x="99217" y="55506"/>
                </a:lnTo>
                <a:lnTo>
                  <a:pt x="99274" y="54921"/>
                </a:lnTo>
                <a:lnTo>
                  <a:pt x="99311" y="54336"/>
                </a:lnTo>
                <a:lnTo>
                  <a:pt x="99330" y="53732"/>
                </a:lnTo>
                <a:lnTo>
                  <a:pt x="99330" y="53147"/>
                </a:lnTo>
                <a:lnTo>
                  <a:pt x="99311" y="52241"/>
                </a:lnTo>
                <a:lnTo>
                  <a:pt x="99274" y="51354"/>
                </a:lnTo>
                <a:lnTo>
                  <a:pt x="99179" y="50467"/>
                </a:lnTo>
                <a:lnTo>
                  <a:pt x="99066" y="49599"/>
                </a:lnTo>
                <a:lnTo>
                  <a:pt x="98915" y="48750"/>
                </a:lnTo>
                <a:lnTo>
                  <a:pt x="98745" y="47900"/>
                </a:lnTo>
                <a:lnTo>
                  <a:pt x="98538" y="47070"/>
                </a:lnTo>
                <a:lnTo>
                  <a:pt x="98292" y="46240"/>
                </a:lnTo>
                <a:lnTo>
                  <a:pt x="98028" y="45428"/>
                </a:lnTo>
                <a:lnTo>
                  <a:pt x="97726" y="44635"/>
                </a:lnTo>
                <a:lnTo>
                  <a:pt x="97405" y="43843"/>
                </a:lnTo>
                <a:lnTo>
                  <a:pt x="97047" y="43088"/>
                </a:lnTo>
                <a:lnTo>
                  <a:pt x="96669" y="42333"/>
                </a:lnTo>
                <a:lnTo>
                  <a:pt x="96254" y="41597"/>
                </a:lnTo>
                <a:lnTo>
                  <a:pt x="95820" y="40880"/>
                </a:lnTo>
                <a:lnTo>
                  <a:pt x="95367" y="40162"/>
                </a:lnTo>
                <a:lnTo>
                  <a:pt x="95782" y="39992"/>
                </a:lnTo>
                <a:lnTo>
                  <a:pt x="96178" y="39785"/>
                </a:lnTo>
                <a:lnTo>
                  <a:pt x="96556" y="39577"/>
                </a:lnTo>
                <a:lnTo>
                  <a:pt x="96952" y="39351"/>
                </a:lnTo>
                <a:lnTo>
                  <a:pt x="97311" y="39124"/>
                </a:lnTo>
                <a:lnTo>
                  <a:pt x="97669" y="38860"/>
                </a:lnTo>
                <a:lnTo>
                  <a:pt x="98028" y="38596"/>
                </a:lnTo>
                <a:lnTo>
                  <a:pt x="98368" y="38332"/>
                </a:lnTo>
                <a:lnTo>
                  <a:pt x="98708" y="38049"/>
                </a:lnTo>
                <a:lnTo>
                  <a:pt x="99028" y="37747"/>
                </a:lnTo>
                <a:lnTo>
                  <a:pt x="99349" y="37426"/>
                </a:lnTo>
                <a:lnTo>
                  <a:pt x="99632" y="37105"/>
                </a:lnTo>
                <a:lnTo>
                  <a:pt x="99934" y="36784"/>
                </a:lnTo>
                <a:lnTo>
                  <a:pt x="100199" y="36444"/>
                </a:lnTo>
                <a:lnTo>
                  <a:pt x="100463" y="36086"/>
                </a:lnTo>
                <a:lnTo>
                  <a:pt x="100727" y="35727"/>
                </a:lnTo>
                <a:lnTo>
                  <a:pt x="100953" y="35350"/>
                </a:lnTo>
                <a:lnTo>
                  <a:pt x="101180" y="34972"/>
                </a:lnTo>
                <a:lnTo>
                  <a:pt x="101406" y="34595"/>
                </a:lnTo>
                <a:lnTo>
                  <a:pt x="101595" y="34198"/>
                </a:lnTo>
                <a:lnTo>
                  <a:pt x="101784" y="33783"/>
                </a:lnTo>
                <a:lnTo>
                  <a:pt x="101954" y="33387"/>
                </a:lnTo>
                <a:lnTo>
                  <a:pt x="102105" y="32953"/>
                </a:lnTo>
                <a:lnTo>
                  <a:pt x="102256" y="32538"/>
                </a:lnTo>
                <a:lnTo>
                  <a:pt x="102369" y="32103"/>
                </a:lnTo>
                <a:lnTo>
                  <a:pt x="102482" y="31650"/>
                </a:lnTo>
                <a:lnTo>
                  <a:pt x="102577" y="31216"/>
                </a:lnTo>
                <a:lnTo>
                  <a:pt x="102652" y="30763"/>
                </a:lnTo>
                <a:lnTo>
                  <a:pt x="102728" y="30310"/>
                </a:lnTo>
                <a:lnTo>
                  <a:pt x="102765" y="29839"/>
                </a:lnTo>
                <a:lnTo>
                  <a:pt x="102784" y="29367"/>
                </a:lnTo>
                <a:lnTo>
                  <a:pt x="102803" y="28895"/>
                </a:lnTo>
                <a:lnTo>
                  <a:pt x="102784" y="28272"/>
                </a:lnTo>
                <a:lnTo>
                  <a:pt x="102728" y="27649"/>
                </a:lnTo>
                <a:lnTo>
                  <a:pt x="102652" y="27027"/>
                </a:lnTo>
                <a:lnTo>
                  <a:pt x="102558" y="26441"/>
                </a:lnTo>
                <a:lnTo>
                  <a:pt x="102407" y="25838"/>
                </a:lnTo>
                <a:lnTo>
                  <a:pt x="102256" y="25252"/>
                </a:lnTo>
                <a:lnTo>
                  <a:pt x="102048" y="24686"/>
                </a:lnTo>
                <a:lnTo>
                  <a:pt x="101840" y="24139"/>
                </a:lnTo>
                <a:lnTo>
                  <a:pt x="101595" y="23592"/>
                </a:lnTo>
                <a:lnTo>
                  <a:pt x="101312" y="23063"/>
                </a:lnTo>
                <a:lnTo>
                  <a:pt x="101029" y="22554"/>
                </a:lnTo>
                <a:lnTo>
                  <a:pt x="100708" y="22044"/>
                </a:lnTo>
                <a:lnTo>
                  <a:pt x="100368" y="21572"/>
                </a:lnTo>
                <a:lnTo>
                  <a:pt x="99991" y="21100"/>
                </a:lnTo>
                <a:lnTo>
                  <a:pt x="99613" y="20666"/>
                </a:lnTo>
                <a:lnTo>
                  <a:pt x="99217" y="20232"/>
                </a:lnTo>
                <a:lnTo>
                  <a:pt x="98783" y="19836"/>
                </a:lnTo>
                <a:lnTo>
                  <a:pt x="98330" y="19439"/>
                </a:lnTo>
                <a:lnTo>
                  <a:pt x="97877" y="19081"/>
                </a:lnTo>
                <a:lnTo>
                  <a:pt x="97386" y="18741"/>
                </a:lnTo>
                <a:lnTo>
                  <a:pt x="96896" y="18420"/>
                </a:lnTo>
                <a:lnTo>
                  <a:pt x="96386" y="18118"/>
                </a:lnTo>
                <a:lnTo>
                  <a:pt x="95858" y="17854"/>
                </a:lnTo>
                <a:lnTo>
                  <a:pt x="95310" y="17609"/>
                </a:lnTo>
                <a:lnTo>
                  <a:pt x="94763" y="17382"/>
                </a:lnTo>
                <a:lnTo>
                  <a:pt x="94178" y="17194"/>
                </a:lnTo>
                <a:lnTo>
                  <a:pt x="93612" y="17024"/>
                </a:lnTo>
                <a:lnTo>
                  <a:pt x="93008" y="16892"/>
                </a:lnTo>
                <a:lnTo>
                  <a:pt x="92404" y="16778"/>
                </a:lnTo>
                <a:lnTo>
                  <a:pt x="91800" y="16703"/>
                </a:lnTo>
                <a:lnTo>
                  <a:pt x="91177" y="16665"/>
                </a:lnTo>
                <a:lnTo>
                  <a:pt x="90535" y="16646"/>
                </a:lnTo>
                <a:lnTo>
                  <a:pt x="89837" y="16665"/>
                </a:lnTo>
                <a:lnTo>
                  <a:pt x="89158" y="16722"/>
                </a:lnTo>
                <a:lnTo>
                  <a:pt x="88478" y="16816"/>
                </a:lnTo>
                <a:lnTo>
                  <a:pt x="87799" y="16948"/>
                </a:lnTo>
                <a:lnTo>
                  <a:pt x="87138" y="17118"/>
                </a:lnTo>
                <a:lnTo>
                  <a:pt x="86515" y="17326"/>
                </a:lnTo>
                <a:lnTo>
                  <a:pt x="85893" y="17571"/>
                </a:lnTo>
                <a:lnTo>
                  <a:pt x="85270" y="17835"/>
                </a:lnTo>
                <a:lnTo>
                  <a:pt x="84760" y="16854"/>
                </a:lnTo>
                <a:lnTo>
                  <a:pt x="84213" y="15891"/>
                </a:lnTo>
                <a:lnTo>
                  <a:pt x="83628" y="14948"/>
                </a:lnTo>
                <a:lnTo>
                  <a:pt x="83024" y="14023"/>
                </a:lnTo>
                <a:lnTo>
                  <a:pt x="82382" y="13136"/>
                </a:lnTo>
                <a:lnTo>
                  <a:pt x="81703" y="12249"/>
                </a:lnTo>
                <a:lnTo>
                  <a:pt x="81004" y="11399"/>
                </a:lnTo>
                <a:lnTo>
                  <a:pt x="80268" y="10588"/>
                </a:lnTo>
                <a:lnTo>
                  <a:pt x="79513" y="9776"/>
                </a:lnTo>
                <a:lnTo>
                  <a:pt x="78740" y="9003"/>
                </a:lnTo>
                <a:lnTo>
                  <a:pt x="77928" y="8266"/>
                </a:lnTo>
                <a:lnTo>
                  <a:pt x="77098" y="7530"/>
                </a:lnTo>
                <a:lnTo>
                  <a:pt x="76248" y="6851"/>
                </a:lnTo>
                <a:lnTo>
                  <a:pt x="75361" y="6172"/>
                </a:lnTo>
                <a:lnTo>
                  <a:pt x="74455" y="5549"/>
                </a:lnTo>
                <a:lnTo>
                  <a:pt x="73531" y="4945"/>
                </a:lnTo>
                <a:lnTo>
                  <a:pt x="72587" y="4379"/>
                </a:lnTo>
                <a:lnTo>
                  <a:pt x="71624" y="3831"/>
                </a:lnTo>
                <a:lnTo>
                  <a:pt x="70624" y="3322"/>
                </a:lnTo>
                <a:lnTo>
                  <a:pt x="69624" y="2850"/>
                </a:lnTo>
                <a:lnTo>
                  <a:pt x="68605" y="2397"/>
                </a:lnTo>
                <a:lnTo>
                  <a:pt x="67548" y="2001"/>
                </a:lnTo>
                <a:lnTo>
                  <a:pt x="66491" y="1623"/>
                </a:lnTo>
                <a:lnTo>
                  <a:pt x="65415" y="1283"/>
                </a:lnTo>
                <a:lnTo>
                  <a:pt x="64320" y="1000"/>
                </a:lnTo>
                <a:lnTo>
                  <a:pt x="63226" y="736"/>
                </a:lnTo>
                <a:lnTo>
                  <a:pt x="62093" y="510"/>
                </a:lnTo>
                <a:lnTo>
                  <a:pt x="60961" y="321"/>
                </a:lnTo>
                <a:lnTo>
                  <a:pt x="59810" y="170"/>
                </a:lnTo>
                <a:lnTo>
                  <a:pt x="58658" y="75"/>
                </a:lnTo>
                <a:lnTo>
                  <a:pt x="57488" y="19"/>
                </a:lnTo>
                <a:lnTo>
                  <a:pt x="5629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2"/>
          <p:cNvSpPr/>
          <p:nvPr/>
        </p:nvSpPr>
        <p:spPr>
          <a:xfrm rot="5400000">
            <a:off x="7316975" y="-2300902"/>
            <a:ext cx="4729195" cy="3863612"/>
          </a:xfrm>
          <a:custGeom>
            <a:avLst/>
            <a:gdLst/>
            <a:ahLst/>
            <a:cxnLst/>
            <a:rect l="l" t="t" r="r" b="b"/>
            <a:pathLst>
              <a:path w="102803" h="83987" extrusionOk="0">
                <a:moveTo>
                  <a:pt x="66378" y="3548"/>
                </a:moveTo>
                <a:lnTo>
                  <a:pt x="66604" y="3567"/>
                </a:lnTo>
                <a:lnTo>
                  <a:pt x="66831" y="3605"/>
                </a:lnTo>
                <a:lnTo>
                  <a:pt x="67057" y="3661"/>
                </a:lnTo>
                <a:lnTo>
                  <a:pt x="67265" y="3737"/>
                </a:lnTo>
                <a:lnTo>
                  <a:pt x="67453" y="3831"/>
                </a:lnTo>
                <a:lnTo>
                  <a:pt x="67642" y="3945"/>
                </a:lnTo>
                <a:lnTo>
                  <a:pt x="67831" y="4077"/>
                </a:lnTo>
                <a:lnTo>
                  <a:pt x="67982" y="4209"/>
                </a:lnTo>
                <a:lnTo>
                  <a:pt x="68133" y="4379"/>
                </a:lnTo>
                <a:lnTo>
                  <a:pt x="68265" y="4548"/>
                </a:lnTo>
                <a:lnTo>
                  <a:pt x="68378" y="4737"/>
                </a:lnTo>
                <a:lnTo>
                  <a:pt x="68473" y="4945"/>
                </a:lnTo>
                <a:lnTo>
                  <a:pt x="68548" y="5152"/>
                </a:lnTo>
                <a:lnTo>
                  <a:pt x="68605" y="5360"/>
                </a:lnTo>
                <a:lnTo>
                  <a:pt x="68642" y="5586"/>
                </a:lnTo>
                <a:lnTo>
                  <a:pt x="68642" y="5813"/>
                </a:lnTo>
                <a:lnTo>
                  <a:pt x="68642" y="6058"/>
                </a:lnTo>
                <a:lnTo>
                  <a:pt x="68605" y="6285"/>
                </a:lnTo>
                <a:lnTo>
                  <a:pt x="68548" y="6492"/>
                </a:lnTo>
                <a:lnTo>
                  <a:pt x="68473" y="6700"/>
                </a:lnTo>
                <a:lnTo>
                  <a:pt x="68378" y="6908"/>
                </a:lnTo>
                <a:lnTo>
                  <a:pt x="68265" y="7096"/>
                </a:lnTo>
                <a:lnTo>
                  <a:pt x="68133" y="7266"/>
                </a:lnTo>
                <a:lnTo>
                  <a:pt x="67982" y="7417"/>
                </a:lnTo>
                <a:lnTo>
                  <a:pt x="67831" y="7568"/>
                </a:lnTo>
                <a:lnTo>
                  <a:pt x="67642" y="7700"/>
                </a:lnTo>
                <a:lnTo>
                  <a:pt x="67453" y="7814"/>
                </a:lnTo>
                <a:lnTo>
                  <a:pt x="67265" y="7908"/>
                </a:lnTo>
                <a:lnTo>
                  <a:pt x="67057" y="7983"/>
                </a:lnTo>
                <a:lnTo>
                  <a:pt x="66831" y="8040"/>
                </a:lnTo>
                <a:lnTo>
                  <a:pt x="66604" y="8078"/>
                </a:lnTo>
                <a:lnTo>
                  <a:pt x="66378" y="8097"/>
                </a:lnTo>
                <a:lnTo>
                  <a:pt x="66151" y="8078"/>
                </a:lnTo>
                <a:lnTo>
                  <a:pt x="65925" y="8040"/>
                </a:lnTo>
                <a:lnTo>
                  <a:pt x="65698" y="7983"/>
                </a:lnTo>
                <a:lnTo>
                  <a:pt x="65491" y="7908"/>
                </a:lnTo>
                <a:lnTo>
                  <a:pt x="65302" y="7814"/>
                </a:lnTo>
                <a:lnTo>
                  <a:pt x="65113" y="7700"/>
                </a:lnTo>
                <a:lnTo>
                  <a:pt x="64943" y="7568"/>
                </a:lnTo>
                <a:lnTo>
                  <a:pt x="64773" y="7417"/>
                </a:lnTo>
                <a:lnTo>
                  <a:pt x="64622" y="7266"/>
                </a:lnTo>
                <a:lnTo>
                  <a:pt x="64490" y="7096"/>
                </a:lnTo>
                <a:lnTo>
                  <a:pt x="64377" y="6908"/>
                </a:lnTo>
                <a:lnTo>
                  <a:pt x="64283" y="6700"/>
                </a:lnTo>
                <a:lnTo>
                  <a:pt x="64207" y="6492"/>
                </a:lnTo>
                <a:lnTo>
                  <a:pt x="64151" y="6285"/>
                </a:lnTo>
                <a:lnTo>
                  <a:pt x="64132" y="6058"/>
                </a:lnTo>
                <a:lnTo>
                  <a:pt x="64113" y="5813"/>
                </a:lnTo>
                <a:lnTo>
                  <a:pt x="64132" y="5586"/>
                </a:lnTo>
                <a:lnTo>
                  <a:pt x="64151" y="5360"/>
                </a:lnTo>
                <a:lnTo>
                  <a:pt x="64207" y="5152"/>
                </a:lnTo>
                <a:lnTo>
                  <a:pt x="64283" y="4945"/>
                </a:lnTo>
                <a:lnTo>
                  <a:pt x="64377" y="4737"/>
                </a:lnTo>
                <a:lnTo>
                  <a:pt x="64490" y="4548"/>
                </a:lnTo>
                <a:lnTo>
                  <a:pt x="64622" y="4379"/>
                </a:lnTo>
                <a:lnTo>
                  <a:pt x="64773" y="4209"/>
                </a:lnTo>
                <a:lnTo>
                  <a:pt x="64943" y="4077"/>
                </a:lnTo>
                <a:lnTo>
                  <a:pt x="65113" y="3945"/>
                </a:lnTo>
                <a:lnTo>
                  <a:pt x="65302" y="3831"/>
                </a:lnTo>
                <a:lnTo>
                  <a:pt x="65491" y="3737"/>
                </a:lnTo>
                <a:lnTo>
                  <a:pt x="65698" y="3661"/>
                </a:lnTo>
                <a:lnTo>
                  <a:pt x="65925" y="3605"/>
                </a:lnTo>
                <a:lnTo>
                  <a:pt x="66151" y="3567"/>
                </a:lnTo>
                <a:lnTo>
                  <a:pt x="66378" y="3548"/>
                </a:lnTo>
                <a:close/>
                <a:moveTo>
                  <a:pt x="17251" y="6757"/>
                </a:moveTo>
                <a:lnTo>
                  <a:pt x="17402" y="6776"/>
                </a:lnTo>
                <a:lnTo>
                  <a:pt x="17553" y="6794"/>
                </a:lnTo>
                <a:lnTo>
                  <a:pt x="17685" y="6832"/>
                </a:lnTo>
                <a:lnTo>
                  <a:pt x="17817" y="6870"/>
                </a:lnTo>
                <a:lnTo>
                  <a:pt x="17949" y="6945"/>
                </a:lnTo>
                <a:lnTo>
                  <a:pt x="18081" y="7021"/>
                </a:lnTo>
                <a:lnTo>
                  <a:pt x="18194" y="7096"/>
                </a:lnTo>
                <a:lnTo>
                  <a:pt x="18289" y="7191"/>
                </a:lnTo>
                <a:lnTo>
                  <a:pt x="18383" y="7304"/>
                </a:lnTo>
                <a:lnTo>
                  <a:pt x="18477" y="7417"/>
                </a:lnTo>
                <a:lnTo>
                  <a:pt x="18553" y="7530"/>
                </a:lnTo>
                <a:lnTo>
                  <a:pt x="18609" y="7663"/>
                </a:lnTo>
                <a:lnTo>
                  <a:pt x="18666" y="7795"/>
                </a:lnTo>
                <a:lnTo>
                  <a:pt x="18704" y="7946"/>
                </a:lnTo>
                <a:lnTo>
                  <a:pt x="18723" y="8097"/>
                </a:lnTo>
                <a:lnTo>
                  <a:pt x="18723" y="8248"/>
                </a:lnTo>
                <a:lnTo>
                  <a:pt x="18723" y="8399"/>
                </a:lnTo>
                <a:lnTo>
                  <a:pt x="18704" y="8531"/>
                </a:lnTo>
                <a:lnTo>
                  <a:pt x="18666" y="8682"/>
                </a:lnTo>
                <a:lnTo>
                  <a:pt x="18609" y="8814"/>
                </a:lnTo>
                <a:lnTo>
                  <a:pt x="18553" y="8946"/>
                </a:lnTo>
                <a:lnTo>
                  <a:pt x="18477" y="9059"/>
                </a:lnTo>
                <a:lnTo>
                  <a:pt x="18383" y="9172"/>
                </a:lnTo>
                <a:lnTo>
                  <a:pt x="18289" y="9286"/>
                </a:lnTo>
                <a:lnTo>
                  <a:pt x="18194" y="9380"/>
                </a:lnTo>
                <a:lnTo>
                  <a:pt x="18081" y="9474"/>
                </a:lnTo>
                <a:lnTo>
                  <a:pt x="17949" y="9531"/>
                </a:lnTo>
                <a:lnTo>
                  <a:pt x="17817" y="9606"/>
                </a:lnTo>
                <a:lnTo>
                  <a:pt x="17685" y="9644"/>
                </a:lnTo>
                <a:lnTo>
                  <a:pt x="17553" y="9682"/>
                </a:lnTo>
                <a:lnTo>
                  <a:pt x="17402" y="9701"/>
                </a:lnTo>
                <a:lnTo>
                  <a:pt x="17251" y="9720"/>
                </a:lnTo>
                <a:lnTo>
                  <a:pt x="17100" y="9701"/>
                </a:lnTo>
                <a:lnTo>
                  <a:pt x="16949" y="9682"/>
                </a:lnTo>
                <a:lnTo>
                  <a:pt x="16817" y="9644"/>
                </a:lnTo>
                <a:lnTo>
                  <a:pt x="16666" y="9606"/>
                </a:lnTo>
                <a:lnTo>
                  <a:pt x="16552" y="9531"/>
                </a:lnTo>
                <a:lnTo>
                  <a:pt x="16420" y="9474"/>
                </a:lnTo>
                <a:lnTo>
                  <a:pt x="16307" y="9380"/>
                </a:lnTo>
                <a:lnTo>
                  <a:pt x="16213" y="9286"/>
                </a:lnTo>
                <a:lnTo>
                  <a:pt x="16099" y="9172"/>
                </a:lnTo>
                <a:lnTo>
                  <a:pt x="16024" y="9059"/>
                </a:lnTo>
                <a:lnTo>
                  <a:pt x="15948" y="8946"/>
                </a:lnTo>
                <a:lnTo>
                  <a:pt x="15892" y="8814"/>
                </a:lnTo>
                <a:lnTo>
                  <a:pt x="15835" y="8682"/>
                </a:lnTo>
                <a:lnTo>
                  <a:pt x="15797" y="8531"/>
                </a:lnTo>
                <a:lnTo>
                  <a:pt x="15778" y="8399"/>
                </a:lnTo>
                <a:lnTo>
                  <a:pt x="15778" y="8248"/>
                </a:lnTo>
                <a:lnTo>
                  <a:pt x="15778" y="8097"/>
                </a:lnTo>
                <a:lnTo>
                  <a:pt x="15797" y="7946"/>
                </a:lnTo>
                <a:lnTo>
                  <a:pt x="15835" y="7795"/>
                </a:lnTo>
                <a:lnTo>
                  <a:pt x="15892" y="7663"/>
                </a:lnTo>
                <a:lnTo>
                  <a:pt x="15948" y="7530"/>
                </a:lnTo>
                <a:lnTo>
                  <a:pt x="16024" y="7417"/>
                </a:lnTo>
                <a:lnTo>
                  <a:pt x="16099" y="7304"/>
                </a:lnTo>
                <a:lnTo>
                  <a:pt x="16213" y="7191"/>
                </a:lnTo>
                <a:lnTo>
                  <a:pt x="16307" y="7096"/>
                </a:lnTo>
                <a:lnTo>
                  <a:pt x="16420" y="7021"/>
                </a:lnTo>
                <a:lnTo>
                  <a:pt x="16552" y="6945"/>
                </a:lnTo>
                <a:lnTo>
                  <a:pt x="16666" y="6870"/>
                </a:lnTo>
                <a:lnTo>
                  <a:pt x="16817" y="6832"/>
                </a:lnTo>
                <a:lnTo>
                  <a:pt x="16949" y="6794"/>
                </a:lnTo>
                <a:lnTo>
                  <a:pt x="17100" y="6776"/>
                </a:lnTo>
                <a:lnTo>
                  <a:pt x="17251" y="6757"/>
                </a:lnTo>
                <a:close/>
                <a:moveTo>
                  <a:pt x="87119" y="58281"/>
                </a:moveTo>
                <a:lnTo>
                  <a:pt x="87365" y="58300"/>
                </a:lnTo>
                <a:lnTo>
                  <a:pt x="87591" y="58337"/>
                </a:lnTo>
                <a:lnTo>
                  <a:pt x="87799" y="58375"/>
                </a:lnTo>
                <a:lnTo>
                  <a:pt x="88006" y="58469"/>
                </a:lnTo>
                <a:lnTo>
                  <a:pt x="88214" y="58564"/>
                </a:lnTo>
                <a:lnTo>
                  <a:pt x="88403" y="58677"/>
                </a:lnTo>
                <a:lnTo>
                  <a:pt x="88573" y="58809"/>
                </a:lnTo>
                <a:lnTo>
                  <a:pt x="88724" y="58941"/>
                </a:lnTo>
                <a:lnTo>
                  <a:pt x="88875" y="59111"/>
                </a:lnTo>
                <a:lnTo>
                  <a:pt x="89007" y="59281"/>
                </a:lnTo>
                <a:lnTo>
                  <a:pt x="89120" y="59470"/>
                </a:lnTo>
                <a:lnTo>
                  <a:pt x="89214" y="59658"/>
                </a:lnTo>
                <a:lnTo>
                  <a:pt x="89290" y="59885"/>
                </a:lnTo>
                <a:lnTo>
                  <a:pt x="89346" y="60093"/>
                </a:lnTo>
                <a:lnTo>
                  <a:pt x="89384" y="60319"/>
                </a:lnTo>
                <a:lnTo>
                  <a:pt x="89403" y="60545"/>
                </a:lnTo>
                <a:lnTo>
                  <a:pt x="89384" y="60791"/>
                </a:lnTo>
                <a:lnTo>
                  <a:pt x="89346" y="61017"/>
                </a:lnTo>
                <a:lnTo>
                  <a:pt x="89290" y="61225"/>
                </a:lnTo>
                <a:lnTo>
                  <a:pt x="89214" y="61433"/>
                </a:lnTo>
                <a:lnTo>
                  <a:pt x="89120" y="61640"/>
                </a:lnTo>
                <a:lnTo>
                  <a:pt x="89007" y="61829"/>
                </a:lnTo>
                <a:lnTo>
                  <a:pt x="88875" y="61999"/>
                </a:lnTo>
                <a:lnTo>
                  <a:pt x="88724" y="62150"/>
                </a:lnTo>
                <a:lnTo>
                  <a:pt x="88573" y="62301"/>
                </a:lnTo>
                <a:lnTo>
                  <a:pt x="88403" y="62433"/>
                </a:lnTo>
                <a:lnTo>
                  <a:pt x="88214" y="62546"/>
                </a:lnTo>
                <a:lnTo>
                  <a:pt x="88006" y="62640"/>
                </a:lnTo>
                <a:lnTo>
                  <a:pt x="87799" y="62716"/>
                </a:lnTo>
                <a:lnTo>
                  <a:pt x="87591" y="62773"/>
                </a:lnTo>
                <a:lnTo>
                  <a:pt x="87365" y="62810"/>
                </a:lnTo>
                <a:lnTo>
                  <a:pt x="87119" y="62829"/>
                </a:lnTo>
                <a:lnTo>
                  <a:pt x="86893" y="62810"/>
                </a:lnTo>
                <a:lnTo>
                  <a:pt x="86666" y="62773"/>
                </a:lnTo>
                <a:lnTo>
                  <a:pt x="86459" y="62716"/>
                </a:lnTo>
                <a:lnTo>
                  <a:pt x="86251" y="62640"/>
                </a:lnTo>
                <a:lnTo>
                  <a:pt x="86044" y="62546"/>
                </a:lnTo>
                <a:lnTo>
                  <a:pt x="85855" y="62433"/>
                </a:lnTo>
                <a:lnTo>
                  <a:pt x="85685" y="62301"/>
                </a:lnTo>
                <a:lnTo>
                  <a:pt x="85515" y="62150"/>
                </a:lnTo>
                <a:lnTo>
                  <a:pt x="85383" y="61999"/>
                </a:lnTo>
                <a:lnTo>
                  <a:pt x="85251" y="61829"/>
                </a:lnTo>
                <a:lnTo>
                  <a:pt x="85138" y="61640"/>
                </a:lnTo>
                <a:lnTo>
                  <a:pt x="85043" y="61433"/>
                </a:lnTo>
                <a:lnTo>
                  <a:pt x="84968" y="61225"/>
                </a:lnTo>
                <a:lnTo>
                  <a:pt x="84911" y="61017"/>
                </a:lnTo>
                <a:lnTo>
                  <a:pt x="84873" y="60791"/>
                </a:lnTo>
                <a:lnTo>
                  <a:pt x="84855" y="60545"/>
                </a:lnTo>
                <a:lnTo>
                  <a:pt x="84873" y="60319"/>
                </a:lnTo>
                <a:lnTo>
                  <a:pt x="84911" y="60093"/>
                </a:lnTo>
                <a:lnTo>
                  <a:pt x="84968" y="59885"/>
                </a:lnTo>
                <a:lnTo>
                  <a:pt x="85043" y="59658"/>
                </a:lnTo>
                <a:lnTo>
                  <a:pt x="85138" y="59470"/>
                </a:lnTo>
                <a:lnTo>
                  <a:pt x="85251" y="59281"/>
                </a:lnTo>
                <a:lnTo>
                  <a:pt x="85383" y="59111"/>
                </a:lnTo>
                <a:lnTo>
                  <a:pt x="85515" y="58941"/>
                </a:lnTo>
                <a:lnTo>
                  <a:pt x="85685" y="58809"/>
                </a:lnTo>
                <a:lnTo>
                  <a:pt x="85855" y="58677"/>
                </a:lnTo>
                <a:lnTo>
                  <a:pt x="86044" y="58564"/>
                </a:lnTo>
                <a:lnTo>
                  <a:pt x="86251" y="58469"/>
                </a:lnTo>
                <a:lnTo>
                  <a:pt x="86459" y="58375"/>
                </a:lnTo>
                <a:lnTo>
                  <a:pt x="86666" y="58337"/>
                </a:lnTo>
                <a:lnTo>
                  <a:pt x="86893" y="58300"/>
                </a:lnTo>
                <a:lnTo>
                  <a:pt x="87119" y="58281"/>
                </a:lnTo>
                <a:close/>
                <a:moveTo>
                  <a:pt x="29065" y="66755"/>
                </a:moveTo>
                <a:lnTo>
                  <a:pt x="29197" y="66774"/>
                </a:lnTo>
                <a:lnTo>
                  <a:pt x="29329" y="66793"/>
                </a:lnTo>
                <a:lnTo>
                  <a:pt x="29443" y="66811"/>
                </a:lnTo>
                <a:lnTo>
                  <a:pt x="29556" y="66849"/>
                </a:lnTo>
                <a:lnTo>
                  <a:pt x="29669" y="66906"/>
                </a:lnTo>
                <a:lnTo>
                  <a:pt x="29764" y="66981"/>
                </a:lnTo>
                <a:lnTo>
                  <a:pt x="29858" y="67038"/>
                </a:lnTo>
                <a:lnTo>
                  <a:pt x="29952" y="67132"/>
                </a:lnTo>
                <a:lnTo>
                  <a:pt x="30028" y="67208"/>
                </a:lnTo>
                <a:lnTo>
                  <a:pt x="30103" y="67302"/>
                </a:lnTo>
                <a:lnTo>
                  <a:pt x="30160" y="67415"/>
                </a:lnTo>
                <a:lnTo>
                  <a:pt x="30217" y="67529"/>
                </a:lnTo>
                <a:lnTo>
                  <a:pt x="30254" y="67642"/>
                </a:lnTo>
                <a:lnTo>
                  <a:pt x="30292" y="67755"/>
                </a:lnTo>
                <a:lnTo>
                  <a:pt x="30311" y="67868"/>
                </a:lnTo>
                <a:lnTo>
                  <a:pt x="30311" y="68000"/>
                </a:lnTo>
                <a:lnTo>
                  <a:pt x="30311" y="68133"/>
                </a:lnTo>
                <a:lnTo>
                  <a:pt x="30292" y="68246"/>
                </a:lnTo>
                <a:lnTo>
                  <a:pt x="30254" y="68378"/>
                </a:lnTo>
                <a:lnTo>
                  <a:pt x="30217" y="68491"/>
                </a:lnTo>
                <a:lnTo>
                  <a:pt x="30160" y="68604"/>
                </a:lnTo>
                <a:lnTo>
                  <a:pt x="30103" y="68699"/>
                </a:lnTo>
                <a:lnTo>
                  <a:pt x="30028" y="68793"/>
                </a:lnTo>
                <a:lnTo>
                  <a:pt x="29952" y="68887"/>
                </a:lnTo>
                <a:lnTo>
                  <a:pt x="29858" y="68963"/>
                </a:lnTo>
                <a:lnTo>
                  <a:pt x="29764" y="69038"/>
                </a:lnTo>
                <a:lnTo>
                  <a:pt x="29669" y="69095"/>
                </a:lnTo>
                <a:lnTo>
                  <a:pt x="29556" y="69152"/>
                </a:lnTo>
                <a:lnTo>
                  <a:pt x="29443" y="69189"/>
                </a:lnTo>
                <a:lnTo>
                  <a:pt x="29329" y="69227"/>
                </a:lnTo>
                <a:lnTo>
                  <a:pt x="29197" y="69246"/>
                </a:lnTo>
                <a:lnTo>
                  <a:pt x="28952" y="69246"/>
                </a:lnTo>
                <a:lnTo>
                  <a:pt x="28820" y="69227"/>
                </a:lnTo>
                <a:lnTo>
                  <a:pt x="28707" y="69189"/>
                </a:lnTo>
                <a:lnTo>
                  <a:pt x="28593" y="69152"/>
                </a:lnTo>
                <a:lnTo>
                  <a:pt x="28480" y="69095"/>
                </a:lnTo>
                <a:lnTo>
                  <a:pt x="28367" y="69038"/>
                </a:lnTo>
                <a:lnTo>
                  <a:pt x="28273" y="68963"/>
                </a:lnTo>
                <a:lnTo>
                  <a:pt x="28197" y="68887"/>
                </a:lnTo>
                <a:lnTo>
                  <a:pt x="28103" y="68793"/>
                </a:lnTo>
                <a:lnTo>
                  <a:pt x="28046" y="68699"/>
                </a:lnTo>
                <a:lnTo>
                  <a:pt x="27971" y="68604"/>
                </a:lnTo>
                <a:lnTo>
                  <a:pt x="27933" y="68491"/>
                </a:lnTo>
                <a:lnTo>
                  <a:pt x="27876" y="68378"/>
                </a:lnTo>
                <a:lnTo>
                  <a:pt x="27857" y="68246"/>
                </a:lnTo>
                <a:lnTo>
                  <a:pt x="27838" y="68133"/>
                </a:lnTo>
                <a:lnTo>
                  <a:pt x="27820" y="68000"/>
                </a:lnTo>
                <a:lnTo>
                  <a:pt x="27838" y="67868"/>
                </a:lnTo>
                <a:lnTo>
                  <a:pt x="27857" y="67755"/>
                </a:lnTo>
                <a:lnTo>
                  <a:pt x="27876" y="67642"/>
                </a:lnTo>
                <a:lnTo>
                  <a:pt x="27933" y="67529"/>
                </a:lnTo>
                <a:lnTo>
                  <a:pt x="27971" y="67415"/>
                </a:lnTo>
                <a:lnTo>
                  <a:pt x="28046" y="67302"/>
                </a:lnTo>
                <a:lnTo>
                  <a:pt x="28103" y="67208"/>
                </a:lnTo>
                <a:lnTo>
                  <a:pt x="28197" y="67132"/>
                </a:lnTo>
                <a:lnTo>
                  <a:pt x="28273" y="67038"/>
                </a:lnTo>
                <a:lnTo>
                  <a:pt x="28367" y="66981"/>
                </a:lnTo>
                <a:lnTo>
                  <a:pt x="28480" y="66906"/>
                </a:lnTo>
                <a:lnTo>
                  <a:pt x="28593" y="66849"/>
                </a:lnTo>
                <a:lnTo>
                  <a:pt x="28707" y="66811"/>
                </a:lnTo>
                <a:lnTo>
                  <a:pt x="28820" y="66793"/>
                </a:lnTo>
                <a:lnTo>
                  <a:pt x="28952" y="66774"/>
                </a:lnTo>
                <a:lnTo>
                  <a:pt x="29065" y="66755"/>
                </a:lnTo>
                <a:close/>
                <a:moveTo>
                  <a:pt x="34104" y="71851"/>
                </a:moveTo>
                <a:lnTo>
                  <a:pt x="34501" y="71869"/>
                </a:lnTo>
                <a:lnTo>
                  <a:pt x="34859" y="71926"/>
                </a:lnTo>
                <a:lnTo>
                  <a:pt x="35218" y="72020"/>
                </a:lnTo>
                <a:lnTo>
                  <a:pt x="35577" y="72134"/>
                </a:lnTo>
                <a:lnTo>
                  <a:pt x="35897" y="72304"/>
                </a:lnTo>
                <a:lnTo>
                  <a:pt x="36199" y="72492"/>
                </a:lnTo>
                <a:lnTo>
                  <a:pt x="36501" y="72700"/>
                </a:lnTo>
                <a:lnTo>
                  <a:pt x="36766" y="72945"/>
                </a:lnTo>
                <a:lnTo>
                  <a:pt x="36992" y="73209"/>
                </a:lnTo>
                <a:lnTo>
                  <a:pt x="37218" y="73493"/>
                </a:lnTo>
                <a:lnTo>
                  <a:pt x="37407" y="73795"/>
                </a:lnTo>
                <a:lnTo>
                  <a:pt x="37558" y="74134"/>
                </a:lnTo>
                <a:lnTo>
                  <a:pt x="37690" y="74474"/>
                </a:lnTo>
                <a:lnTo>
                  <a:pt x="37785" y="74833"/>
                </a:lnTo>
                <a:lnTo>
                  <a:pt x="37841" y="75210"/>
                </a:lnTo>
                <a:lnTo>
                  <a:pt x="37860" y="75587"/>
                </a:lnTo>
                <a:lnTo>
                  <a:pt x="37841" y="75965"/>
                </a:lnTo>
                <a:lnTo>
                  <a:pt x="37785" y="76342"/>
                </a:lnTo>
                <a:lnTo>
                  <a:pt x="37690" y="76701"/>
                </a:lnTo>
                <a:lnTo>
                  <a:pt x="37558" y="77041"/>
                </a:lnTo>
                <a:lnTo>
                  <a:pt x="37407" y="77380"/>
                </a:lnTo>
                <a:lnTo>
                  <a:pt x="37218" y="77682"/>
                </a:lnTo>
                <a:lnTo>
                  <a:pt x="36992" y="77966"/>
                </a:lnTo>
                <a:lnTo>
                  <a:pt x="36766" y="78230"/>
                </a:lnTo>
                <a:lnTo>
                  <a:pt x="36501" y="78475"/>
                </a:lnTo>
                <a:lnTo>
                  <a:pt x="36199" y="78702"/>
                </a:lnTo>
                <a:lnTo>
                  <a:pt x="35897" y="78890"/>
                </a:lnTo>
                <a:lnTo>
                  <a:pt x="35577" y="79041"/>
                </a:lnTo>
                <a:lnTo>
                  <a:pt x="35218" y="79173"/>
                </a:lnTo>
                <a:lnTo>
                  <a:pt x="34859" y="79249"/>
                </a:lnTo>
                <a:lnTo>
                  <a:pt x="34501" y="79306"/>
                </a:lnTo>
                <a:lnTo>
                  <a:pt x="34104" y="79324"/>
                </a:lnTo>
                <a:lnTo>
                  <a:pt x="33727" y="79306"/>
                </a:lnTo>
                <a:lnTo>
                  <a:pt x="33349" y="79249"/>
                </a:lnTo>
                <a:lnTo>
                  <a:pt x="32991" y="79173"/>
                </a:lnTo>
                <a:lnTo>
                  <a:pt x="32651" y="79041"/>
                </a:lnTo>
                <a:lnTo>
                  <a:pt x="32330" y="78890"/>
                </a:lnTo>
                <a:lnTo>
                  <a:pt x="32009" y="78702"/>
                </a:lnTo>
                <a:lnTo>
                  <a:pt x="31726" y="78475"/>
                </a:lnTo>
                <a:lnTo>
                  <a:pt x="31462" y="78230"/>
                </a:lnTo>
                <a:lnTo>
                  <a:pt x="31217" y="77966"/>
                </a:lnTo>
                <a:lnTo>
                  <a:pt x="31009" y="77682"/>
                </a:lnTo>
                <a:lnTo>
                  <a:pt x="30820" y="77380"/>
                </a:lnTo>
                <a:lnTo>
                  <a:pt x="30669" y="77041"/>
                </a:lnTo>
                <a:lnTo>
                  <a:pt x="30537" y="76701"/>
                </a:lnTo>
                <a:lnTo>
                  <a:pt x="30443" y="76342"/>
                </a:lnTo>
                <a:lnTo>
                  <a:pt x="30386" y="75965"/>
                </a:lnTo>
                <a:lnTo>
                  <a:pt x="30368" y="75587"/>
                </a:lnTo>
                <a:lnTo>
                  <a:pt x="30386" y="75210"/>
                </a:lnTo>
                <a:lnTo>
                  <a:pt x="30443" y="74833"/>
                </a:lnTo>
                <a:lnTo>
                  <a:pt x="30537" y="74474"/>
                </a:lnTo>
                <a:lnTo>
                  <a:pt x="30669" y="74134"/>
                </a:lnTo>
                <a:lnTo>
                  <a:pt x="30820" y="73795"/>
                </a:lnTo>
                <a:lnTo>
                  <a:pt x="31009" y="73493"/>
                </a:lnTo>
                <a:lnTo>
                  <a:pt x="31217" y="73209"/>
                </a:lnTo>
                <a:lnTo>
                  <a:pt x="31462" y="72945"/>
                </a:lnTo>
                <a:lnTo>
                  <a:pt x="31726" y="72700"/>
                </a:lnTo>
                <a:lnTo>
                  <a:pt x="32009" y="72492"/>
                </a:lnTo>
                <a:lnTo>
                  <a:pt x="32330" y="72304"/>
                </a:lnTo>
                <a:lnTo>
                  <a:pt x="32651" y="72134"/>
                </a:lnTo>
                <a:lnTo>
                  <a:pt x="32991" y="72020"/>
                </a:lnTo>
                <a:lnTo>
                  <a:pt x="33349" y="71926"/>
                </a:lnTo>
                <a:lnTo>
                  <a:pt x="33727" y="71869"/>
                </a:lnTo>
                <a:lnTo>
                  <a:pt x="34104" y="71851"/>
                </a:lnTo>
                <a:close/>
                <a:moveTo>
                  <a:pt x="55450" y="0"/>
                </a:moveTo>
                <a:lnTo>
                  <a:pt x="54582" y="38"/>
                </a:lnTo>
                <a:lnTo>
                  <a:pt x="53751" y="94"/>
                </a:lnTo>
                <a:lnTo>
                  <a:pt x="52902" y="170"/>
                </a:lnTo>
                <a:lnTo>
                  <a:pt x="52072" y="264"/>
                </a:lnTo>
                <a:lnTo>
                  <a:pt x="51241" y="377"/>
                </a:lnTo>
                <a:lnTo>
                  <a:pt x="50430" y="528"/>
                </a:lnTo>
                <a:lnTo>
                  <a:pt x="49618" y="679"/>
                </a:lnTo>
                <a:lnTo>
                  <a:pt x="48807" y="868"/>
                </a:lnTo>
                <a:lnTo>
                  <a:pt x="48014" y="1057"/>
                </a:lnTo>
                <a:lnTo>
                  <a:pt x="47221" y="1283"/>
                </a:lnTo>
                <a:lnTo>
                  <a:pt x="46448" y="1510"/>
                </a:lnTo>
                <a:lnTo>
                  <a:pt x="45674" y="1774"/>
                </a:lnTo>
                <a:lnTo>
                  <a:pt x="44900" y="2057"/>
                </a:lnTo>
                <a:lnTo>
                  <a:pt x="44145" y="2340"/>
                </a:lnTo>
                <a:lnTo>
                  <a:pt x="43409" y="2661"/>
                </a:lnTo>
                <a:lnTo>
                  <a:pt x="42673" y="2982"/>
                </a:lnTo>
                <a:lnTo>
                  <a:pt x="41937" y="3341"/>
                </a:lnTo>
                <a:lnTo>
                  <a:pt x="41220" y="3699"/>
                </a:lnTo>
                <a:lnTo>
                  <a:pt x="40521" y="4077"/>
                </a:lnTo>
                <a:lnTo>
                  <a:pt x="39823" y="4473"/>
                </a:lnTo>
                <a:lnTo>
                  <a:pt x="39144" y="4888"/>
                </a:lnTo>
                <a:lnTo>
                  <a:pt x="38464" y="5322"/>
                </a:lnTo>
                <a:lnTo>
                  <a:pt x="37804" y="5775"/>
                </a:lnTo>
                <a:lnTo>
                  <a:pt x="37162" y="6247"/>
                </a:lnTo>
                <a:lnTo>
                  <a:pt x="36520" y="6719"/>
                </a:lnTo>
                <a:lnTo>
                  <a:pt x="35897" y="7210"/>
                </a:lnTo>
                <a:lnTo>
                  <a:pt x="35275" y="7719"/>
                </a:lnTo>
                <a:lnTo>
                  <a:pt x="34671" y="8248"/>
                </a:lnTo>
                <a:lnTo>
                  <a:pt x="34086" y="8776"/>
                </a:lnTo>
                <a:lnTo>
                  <a:pt x="33519" y="9342"/>
                </a:lnTo>
                <a:lnTo>
                  <a:pt x="32953" y="9908"/>
                </a:lnTo>
                <a:lnTo>
                  <a:pt x="32293" y="9323"/>
                </a:lnTo>
                <a:lnTo>
                  <a:pt x="31594" y="8757"/>
                </a:lnTo>
                <a:lnTo>
                  <a:pt x="30877" y="8248"/>
                </a:lnTo>
                <a:lnTo>
                  <a:pt x="30122" y="7757"/>
                </a:lnTo>
                <a:lnTo>
                  <a:pt x="29348" y="7304"/>
                </a:lnTo>
                <a:lnTo>
                  <a:pt x="28575" y="6870"/>
                </a:lnTo>
                <a:lnTo>
                  <a:pt x="27763" y="6492"/>
                </a:lnTo>
                <a:lnTo>
                  <a:pt x="26933" y="6134"/>
                </a:lnTo>
                <a:lnTo>
                  <a:pt x="26083" y="5832"/>
                </a:lnTo>
                <a:lnTo>
                  <a:pt x="25215" y="5549"/>
                </a:lnTo>
                <a:lnTo>
                  <a:pt x="24328" y="5322"/>
                </a:lnTo>
                <a:lnTo>
                  <a:pt x="23422" y="5115"/>
                </a:lnTo>
                <a:lnTo>
                  <a:pt x="22516" y="4964"/>
                </a:lnTo>
                <a:lnTo>
                  <a:pt x="21591" y="4850"/>
                </a:lnTo>
                <a:lnTo>
                  <a:pt x="20648" y="4794"/>
                </a:lnTo>
                <a:lnTo>
                  <a:pt x="20176" y="4775"/>
                </a:lnTo>
                <a:lnTo>
                  <a:pt x="19685" y="4756"/>
                </a:lnTo>
                <a:lnTo>
                  <a:pt x="19176" y="4775"/>
                </a:lnTo>
                <a:lnTo>
                  <a:pt x="18666" y="4794"/>
                </a:lnTo>
                <a:lnTo>
                  <a:pt x="18175" y="4832"/>
                </a:lnTo>
                <a:lnTo>
                  <a:pt x="17666" y="4869"/>
                </a:lnTo>
                <a:lnTo>
                  <a:pt x="17175" y="4926"/>
                </a:lnTo>
                <a:lnTo>
                  <a:pt x="16684" y="4983"/>
                </a:lnTo>
                <a:lnTo>
                  <a:pt x="16194" y="5077"/>
                </a:lnTo>
                <a:lnTo>
                  <a:pt x="15722" y="5171"/>
                </a:lnTo>
                <a:lnTo>
                  <a:pt x="15250" y="5266"/>
                </a:lnTo>
                <a:lnTo>
                  <a:pt x="14759" y="5379"/>
                </a:lnTo>
                <a:lnTo>
                  <a:pt x="14287" y="5511"/>
                </a:lnTo>
                <a:lnTo>
                  <a:pt x="13835" y="5643"/>
                </a:lnTo>
                <a:lnTo>
                  <a:pt x="13363" y="5794"/>
                </a:lnTo>
                <a:lnTo>
                  <a:pt x="12910" y="5964"/>
                </a:lnTo>
                <a:lnTo>
                  <a:pt x="12476" y="6134"/>
                </a:lnTo>
                <a:lnTo>
                  <a:pt x="12023" y="6304"/>
                </a:lnTo>
                <a:lnTo>
                  <a:pt x="11589" y="6511"/>
                </a:lnTo>
                <a:lnTo>
                  <a:pt x="11155" y="6700"/>
                </a:lnTo>
                <a:lnTo>
                  <a:pt x="10720" y="6926"/>
                </a:lnTo>
                <a:lnTo>
                  <a:pt x="10305" y="7134"/>
                </a:lnTo>
                <a:lnTo>
                  <a:pt x="9890" y="7379"/>
                </a:lnTo>
                <a:lnTo>
                  <a:pt x="9475" y="7625"/>
                </a:lnTo>
                <a:lnTo>
                  <a:pt x="9078" y="7870"/>
                </a:lnTo>
                <a:lnTo>
                  <a:pt x="8682" y="8134"/>
                </a:lnTo>
                <a:lnTo>
                  <a:pt x="8286" y="8399"/>
                </a:lnTo>
                <a:lnTo>
                  <a:pt x="7908" y="8682"/>
                </a:lnTo>
                <a:lnTo>
                  <a:pt x="7531" y="8965"/>
                </a:lnTo>
                <a:lnTo>
                  <a:pt x="7153" y="9267"/>
                </a:lnTo>
                <a:lnTo>
                  <a:pt x="6436" y="9890"/>
                </a:lnTo>
                <a:lnTo>
                  <a:pt x="5757" y="10531"/>
                </a:lnTo>
                <a:lnTo>
                  <a:pt x="5115" y="11211"/>
                </a:lnTo>
                <a:lnTo>
                  <a:pt x="4492" y="11928"/>
                </a:lnTo>
                <a:lnTo>
                  <a:pt x="3907" y="12683"/>
                </a:lnTo>
                <a:lnTo>
                  <a:pt x="3624" y="13060"/>
                </a:lnTo>
                <a:lnTo>
                  <a:pt x="3360" y="13457"/>
                </a:lnTo>
                <a:lnTo>
                  <a:pt x="3096" y="13853"/>
                </a:lnTo>
                <a:lnTo>
                  <a:pt x="2850" y="14249"/>
                </a:lnTo>
                <a:lnTo>
                  <a:pt x="2605" y="14665"/>
                </a:lnTo>
                <a:lnTo>
                  <a:pt x="2378" y="15080"/>
                </a:lnTo>
                <a:lnTo>
                  <a:pt x="2152" y="15495"/>
                </a:lnTo>
                <a:lnTo>
                  <a:pt x="1926" y="15929"/>
                </a:lnTo>
                <a:lnTo>
                  <a:pt x="1737" y="16363"/>
                </a:lnTo>
                <a:lnTo>
                  <a:pt x="1548" y="16797"/>
                </a:lnTo>
                <a:lnTo>
                  <a:pt x="1359" y="17231"/>
                </a:lnTo>
                <a:lnTo>
                  <a:pt x="1189" y="17684"/>
                </a:lnTo>
                <a:lnTo>
                  <a:pt x="1020" y="18137"/>
                </a:lnTo>
                <a:lnTo>
                  <a:pt x="869" y="18609"/>
                </a:lnTo>
                <a:lnTo>
                  <a:pt x="737" y="19062"/>
                </a:lnTo>
                <a:lnTo>
                  <a:pt x="604" y="19534"/>
                </a:lnTo>
                <a:lnTo>
                  <a:pt x="491" y="20006"/>
                </a:lnTo>
                <a:lnTo>
                  <a:pt x="397" y="20496"/>
                </a:lnTo>
                <a:lnTo>
                  <a:pt x="302" y="20968"/>
                </a:lnTo>
                <a:lnTo>
                  <a:pt x="227" y="21459"/>
                </a:lnTo>
                <a:lnTo>
                  <a:pt x="151" y="21950"/>
                </a:lnTo>
                <a:lnTo>
                  <a:pt x="95" y="22440"/>
                </a:lnTo>
                <a:lnTo>
                  <a:pt x="57" y="22950"/>
                </a:lnTo>
                <a:lnTo>
                  <a:pt x="19" y="23441"/>
                </a:lnTo>
                <a:lnTo>
                  <a:pt x="0" y="23950"/>
                </a:lnTo>
                <a:lnTo>
                  <a:pt x="0" y="24460"/>
                </a:lnTo>
                <a:lnTo>
                  <a:pt x="0" y="24969"/>
                </a:lnTo>
                <a:lnTo>
                  <a:pt x="19" y="25479"/>
                </a:lnTo>
                <a:lnTo>
                  <a:pt x="57" y="25970"/>
                </a:lnTo>
                <a:lnTo>
                  <a:pt x="95" y="26460"/>
                </a:lnTo>
                <a:lnTo>
                  <a:pt x="151" y="26970"/>
                </a:lnTo>
                <a:lnTo>
                  <a:pt x="227" y="27461"/>
                </a:lnTo>
                <a:lnTo>
                  <a:pt x="302" y="27932"/>
                </a:lnTo>
                <a:lnTo>
                  <a:pt x="397" y="28423"/>
                </a:lnTo>
                <a:lnTo>
                  <a:pt x="491" y="28895"/>
                </a:lnTo>
                <a:lnTo>
                  <a:pt x="604" y="29367"/>
                </a:lnTo>
                <a:lnTo>
                  <a:pt x="737" y="29839"/>
                </a:lnTo>
                <a:lnTo>
                  <a:pt x="869" y="30292"/>
                </a:lnTo>
                <a:lnTo>
                  <a:pt x="1020" y="30763"/>
                </a:lnTo>
                <a:lnTo>
                  <a:pt x="1189" y="31216"/>
                </a:lnTo>
                <a:lnTo>
                  <a:pt x="1359" y="31669"/>
                </a:lnTo>
                <a:lnTo>
                  <a:pt x="1529" y="32103"/>
                </a:lnTo>
                <a:lnTo>
                  <a:pt x="1718" y="32538"/>
                </a:lnTo>
                <a:lnTo>
                  <a:pt x="1926" y="32972"/>
                </a:lnTo>
                <a:lnTo>
                  <a:pt x="2133" y="33406"/>
                </a:lnTo>
                <a:lnTo>
                  <a:pt x="2360" y="33821"/>
                </a:lnTo>
                <a:lnTo>
                  <a:pt x="2586" y="34236"/>
                </a:lnTo>
                <a:lnTo>
                  <a:pt x="2831" y="34651"/>
                </a:lnTo>
                <a:lnTo>
                  <a:pt x="3077" y="35048"/>
                </a:lnTo>
                <a:lnTo>
                  <a:pt x="3341" y="35444"/>
                </a:lnTo>
                <a:lnTo>
                  <a:pt x="3888" y="36218"/>
                </a:lnTo>
                <a:lnTo>
                  <a:pt x="4455" y="36954"/>
                </a:lnTo>
                <a:lnTo>
                  <a:pt x="5077" y="37671"/>
                </a:lnTo>
                <a:lnTo>
                  <a:pt x="5719" y="38351"/>
                </a:lnTo>
                <a:lnTo>
                  <a:pt x="5417" y="39068"/>
                </a:lnTo>
                <a:lnTo>
                  <a:pt x="5134" y="39804"/>
                </a:lnTo>
                <a:lnTo>
                  <a:pt x="4870" y="40521"/>
                </a:lnTo>
                <a:lnTo>
                  <a:pt x="4606" y="41276"/>
                </a:lnTo>
                <a:lnTo>
                  <a:pt x="4379" y="42012"/>
                </a:lnTo>
                <a:lnTo>
                  <a:pt x="4171" y="42786"/>
                </a:lnTo>
                <a:lnTo>
                  <a:pt x="3964" y="43541"/>
                </a:lnTo>
                <a:lnTo>
                  <a:pt x="3794" y="44314"/>
                </a:lnTo>
                <a:lnTo>
                  <a:pt x="3643" y="45107"/>
                </a:lnTo>
                <a:lnTo>
                  <a:pt x="3511" y="45881"/>
                </a:lnTo>
                <a:lnTo>
                  <a:pt x="3398" y="46692"/>
                </a:lnTo>
                <a:lnTo>
                  <a:pt x="3284" y="47485"/>
                </a:lnTo>
                <a:lnTo>
                  <a:pt x="3209" y="48297"/>
                </a:lnTo>
                <a:lnTo>
                  <a:pt x="3171" y="49108"/>
                </a:lnTo>
                <a:lnTo>
                  <a:pt x="3133" y="49920"/>
                </a:lnTo>
                <a:lnTo>
                  <a:pt x="3115" y="50750"/>
                </a:lnTo>
                <a:lnTo>
                  <a:pt x="3133" y="51543"/>
                </a:lnTo>
                <a:lnTo>
                  <a:pt x="3152" y="52336"/>
                </a:lnTo>
                <a:lnTo>
                  <a:pt x="3209" y="53109"/>
                </a:lnTo>
                <a:lnTo>
                  <a:pt x="3284" y="53883"/>
                </a:lnTo>
                <a:lnTo>
                  <a:pt x="3360" y="54657"/>
                </a:lnTo>
                <a:lnTo>
                  <a:pt x="3473" y="55431"/>
                </a:lnTo>
                <a:lnTo>
                  <a:pt x="3605" y="56186"/>
                </a:lnTo>
                <a:lnTo>
                  <a:pt x="3737" y="56941"/>
                </a:lnTo>
                <a:lnTo>
                  <a:pt x="3907" y="57696"/>
                </a:lnTo>
                <a:lnTo>
                  <a:pt x="4096" y="58432"/>
                </a:lnTo>
                <a:lnTo>
                  <a:pt x="4285" y="59168"/>
                </a:lnTo>
                <a:lnTo>
                  <a:pt x="4511" y="59885"/>
                </a:lnTo>
                <a:lnTo>
                  <a:pt x="4738" y="60602"/>
                </a:lnTo>
                <a:lnTo>
                  <a:pt x="4983" y="61319"/>
                </a:lnTo>
                <a:lnTo>
                  <a:pt x="5247" y="62018"/>
                </a:lnTo>
                <a:lnTo>
                  <a:pt x="5530" y="62716"/>
                </a:lnTo>
                <a:lnTo>
                  <a:pt x="5832" y="63395"/>
                </a:lnTo>
                <a:lnTo>
                  <a:pt x="6153" y="64075"/>
                </a:lnTo>
                <a:lnTo>
                  <a:pt x="6474" y="64735"/>
                </a:lnTo>
                <a:lnTo>
                  <a:pt x="6833" y="65396"/>
                </a:lnTo>
                <a:lnTo>
                  <a:pt x="7191" y="66038"/>
                </a:lnTo>
                <a:lnTo>
                  <a:pt x="7569" y="66679"/>
                </a:lnTo>
                <a:lnTo>
                  <a:pt x="7965" y="67302"/>
                </a:lnTo>
                <a:lnTo>
                  <a:pt x="8361" y="67925"/>
                </a:lnTo>
                <a:lnTo>
                  <a:pt x="8795" y="68529"/>
                </a:lnTo>
                <a:lnTo>
                  <a:pt x="9229" y="69133"/>
                </a:lnTo>
                <a:lnTo>
                  <a:pt x="9682" y="69718"/>
                </a:lnTo>
                <a:lnTo>
                  <a:pt x="10135" y="70284"/>
                </a:lnTo>
                <a:lnTo>
                  <a:pt x="10607" y="70850"/>
                </a:lnTo>
                <a:lnTo>
                  <a:pt x="11098" y="71398"/>
                </a:lnTo>
                <a:lnTo>
                  <a:pt x="11607" y="71945"/>
                </a:lnTo>
                <a:lnTo>
                  <a:pt x="12117" y="72473"/>
                </a:lnTo>
                <a:lnTo>
                  <a:pt x="12646" y="72983"/>
                </a:lnTo>
                <a:lnTo>
                  <a:pt x="13193" y="73493"/>
                </a:lnTo>
                <a:lnTo>
                  <a:pt x="13740" y="73983"/>
                </a:lnTo>
                <a:lnTo>
                  <a:pt x="14306" y="74455"/>
                </a:lnTo>
                <a:lnTo>
                  <a:pt x="14873" y="74927"/>
                </a:lnTo>
                <a:lnTo>
                  <a:pt x="15458" y="75361"/>
                </a:lnTo>
                <a:lnTo>
                  <a:pt x="16062" y="75795"/>
                </a:lnTo>
                <a:lnTo>
                  <a:pt x="16666" y="76229"/>
                </a:lnTo>
                <a:lnTo>
                  <a:pt x="17288" y="76626"/>
                </a:lnTo>
                <a:lnTo>
                  <a:pt x="17911" y="77022"/>
                </a:lnTo>
                <a:lnTo>
                  <a:pt x="18553" y="77399"/>
                </a:lnTo>
                <a:lnTo>
                  <a:pt x="19195" y="77758"/>
                </a:lnTo>
                <a:lnTo>
                  <a:pt x="19855" y="78116"/>
                </a:lnTo>
                <a:lnTo>
                  <a:pt x="20516" y="78437"/>
                </a:lnTo>
                <a:lnTo>
                  <a:pt x="21195" y="78758"/>
                </a:lnTo>
                <a:lnTo>
                  <a:pt x="21875" y="79060"/>
                </a:lnTo>
                <a:lnTo>
                  <a:pt x="22573" y="79343"/>
                </a:lnTo>
                <a:lnTo>
                  <a:pt x="23271" y="79607"/>
                </a:lnTo>
                <a:lnTo>
                  <a:pt x="23988" y="79853"/>
                </a:lnTo>
                <a:lnTo>
                  <a:pt x="24706" y="80098"/>
                </a:lnTo>
                <a:lnTo>
                  <a:pt x="25423" y="80306"/>
                </a:lnTo>
                <a:lnTo>
                  <a:pt x="26159" y="80495"/>
                </a:lnTo>
                <a:lnTo>
                  <a:pt x="26895" y="80683"/>
                </a:lnTo>
                <a:lnTo>
                  <a:pt x="27650" y="80853"/>
                </a:lnTo>
                <a:lnTo>
                  <a:pt x="28405" y="80985"/>
                </a:lnTo>
                <a:lnTo>
                  <a:pt x="29160" y="81117"/>
                </a:lnTo>
                <a:lnTo>
                  <a:pt x="29933" y="81231"/>
                </a:lnTo>
                <a:lnTo>
                  <a:pt x="30707" y="81306"/>
                </a:lnTo>
                <a:lnTo>
                  <a:pt x="31481" y="81382"/>
                </a:lnTo>
                <a:lnTo>
                  <a:pt x="32255" y="81438"/>
                </a:lnTo>
                <a:lnTo>
                  <a:pt x="33048" y="81457"/>
                </a:lnTo>
                <a:lnTo>
                  <a:pt x="33840" y="81476"/>
                </a:lnTo>
                <a:lnTo>
                  <a:pt x="34746" y="81457"/>
                </a:lnTo>
                <a:lnTo>
                  <a:pt x="35652" y="81419"/>
                </a:lnTo>
                <a:lnTo>
                  <a:pt x="36558" y="81344"/>
                </a:lnTo>
                <a:lnTo>
                  <a:pt x="37445" y="81268"/>
                </a:lnTo>
                <a:lnTo>
                  <a:pt x="38332" y="81136"/>
                </a:lnTo>
                <a:lnTo>
                  <a:pt x="39219" y="81004"/>
                </a:lnTo>
                <a:lnTo>
                  <a:pt x="40068" y="80834"/>
                </a:lnTo>
                <a:lnTo>
                  <a:pt x="40937" y="80646"/>
                </a:lnTo>
                <a:lnTo>
                  <a:pt x="41786" y="80438"/>
                </a:lnTo>
                <a:lnTo>
                  <a:pt x="42616" y="80193"/>
                </a:lnTo>
                <a:lnTo>
                  <a:pt x="43447" y="79928"/>
                </a:lnTo>
                <a:lnTo>
                  <a:pt x="44277" y="79645"/>
                </a:lnTo>
                <a:lnTo>
                  <a:pt x="45089" y="79343"/>
                </a:lnTo>
                <a:lnTo>
                  <a:pt x="45881" y="79022"/>
                </a:lnTo>
                <a:lnTo>
                  <a:pt x="46674" y="78664"/>
                </a:lnTo>
                <a:lnTo>
                  <a:pt x="47448" y="78305"/>
                </a:lnTo>
                <a:lnTo>
                  <a:pt x="47618" y="78607"/>
                </a:lnTo>
                <a:lnTo>
                  <a:pt x="47806" y="78928"/>
                </a:lnTo>
                <a:lnTo>
                  <a:pt x="48014" y="79230"/>
                </a:lnTo>
                <a:lnTo>
                  <a:pt x="48222" y="79513"/>
                </a:lnTo>
                <a:lnTo>
                  <a:pt x="48448" y="79796"/>
                </a:lnTo>
                <a:lnTo>
                  <a:pt x="48675" y="80079"/>
                </a:lnTo>
                <a:lnTo>
                  <a:pt x="48920" y="80362"/>
                </a:lnTo>
                <a:lnTo>
                  <a:pt x="49165" y="80627"/>
                </a:lnTo>
                <a:lnTo>
                  <a:pt x="49411" y="80872"/>
                </a:lnTo>
                <a:lnTo>
                  <a:pt x="49675" y="81117"/>
                </a:lnTo>
                <a:lnTo>
                  <a:pt x="49939" y="81363"/>
                </a:lnTo>
                <a:lnTo>
                  <a:pt x="50222" y="81589"/>
                </a:lnTo>
                <a:lnTo>
                  <a:pt x="50505" y="81816"/>
                </a:lnTo>
                <a:lnTo>
                  <a:pt x="50807" y="82023"/>
                </a:lnTo>
                <a:lnTo>
                  <a:pt x="51109" y="82212"/>
                </a:lnTo>
                <a:lnTo>
                  <a:pt x="51411" y="82420"/>
                </a:lnTo>
                <a:lnTo>
                  <a:pt x="51732" y="82589"/>
                </a:lnTo>
                <a:lnTo>
                  <a:pt x="52053" y="82759"/>
                </a:lnTo>
                <a:lnTo>
                  <a:pt x="52374" y="82929"/>
                </a:lnTo>
                <a:lnTo>
                  <a:pt x="52695" y="83080"/>
                </a:lnTo>
                <a:lnTo>
                  <a:pt x="53034" y="83212"/>
                </a:lnTo>
                <a:lnTo>
                  <a:pt x="53393" y="83344"/>
                </a:lnTo>
                <a:lnTo>
                  <a:pt x="53733" y="83458"/>
                </a:lnTo>
                <a:lnTo>
                  <a:pt x="54091" y="83571"/>
                </a:lnTo>
                <a:lnTo>
                  <a:pt x="54450" y="83665"/>
                </a:lnTo>
                <a:lnTo>
                  <a:pt x="54808" y="83741"/>
                </a:lnTo>
                <a:lnTo>
                  <a:pt x="55186" y="83816"/>
                </a:lnTo>
                <a:lnTo>
                  <a:pt x="55544" y="83873"/>
                </a:lnTo>
                <a:lnTo>
                  <a:pt x="55922" y="83929"/>
                </a:lnTo>
                <a:lnTo>
                  <a:pt x="56299" y="83948"/>
                </a:lnTo>
                <a:lnTo>
                  <a:pt x="56696" y="83967"/>
                </a:lnTo>
                <a:lnTo>
                  <a:pt x="57073" y="83986"/>
                </a:lnTo>
                <a:lnTo>
                  <a:pt x="57583" y="83967"/>
                </a:lnTo>
                <a:lnTo>
                  <a:pt x="58092" y="83929"/>
                </a:lnTo>
                <a:lnTo>
                  <a:pt x="58583" y="83873"/>
                </a:lnTo>
                <a:lnTo>
                  <a:pt x="59074" y="83797"/>
                </a:lnTo>
                <a:lnTo>
                  <a:pt x="59564" y="83703"/>
                </a:lnTo>
                <a:lnTo>
                  <a:pt x="60036" y="83590"/>
                </a:lnTo>
                <a:lnTo>
                  <a:pt x="60489" y="83439"/>
                </a:lnTo>
                <a:lnTo>
                  <a:pt x="60961" y="83288"/>
                </a:lnTo>
                <a:lnTo>
                  <a:pt x="61395" y="83099"/>
                </a:lnTo>
                <a:lnTo>
                  <a:pt x="61829" y="82910"/>
                </a:lnTo>
                <a:lnTo>
                  <a:pt x="62263" y="82684"/>
                </a:lnTo>
                <a:lnTo>
                  <a:pt x="62678" y="82457"/>
                </a:lnTo>
                <a:lnTo>
                  <a:pt x="63075" y="82193"/>
                </a:lnTo>
                <a:lnTo>
                  <a:pt x="63471" y="81929"/>
                </a:lnTo>
                <a:lnTo>
                  <a:pt x="63849" y="81646"/>
                </a:lnTo>
                <a:lnTo>
                  <a:pt x="64226" y="81344"/>
                </a:lnTo>
                <a:lnTo>
                  <a:pt x="64585" y="81023"/>
                </a:lnTo>
                <a:lnTo>
                  <a:pt x="64924" y="80702"/>
                </a:lnTo>
                <a:lnTo>
                  <a:pt x="65245" y="80362"/>
                </a:lnTo>
                <a:lnTo>
                  <a:pt x="65547" y="80004"/>
                </a:lnTo>
                <a:lnTo>
                  <a:pt x="65849" y="79626"/>
                </a:lnTo>
                <a:lnTo>
                  <a:pt x="66132" y="79249"/>
                </a:lnTo>
                <a:lnTo>
                  <a:pt x="66397" y="78853"/>
                </a:lnTo>
                <a:lnTo>
                  <a:pt x="66642" y="78437"/>
                </a:lnTo>
                <a:lnTo>
                  <a:pt x="66868" y="78022"/>
                </a:lnTo>
                <a:lnTo>
                  <a:pt x="67076" y="77588"/>
                </a:lnTo>
                <a:lnTo>
                  <a:pt x="67265" y="77154"/>
                </a:lnTo>
                <a:lnTo>
                  <a:pt x="67435" y="76701"/>
                </a:lnTo>
                <a:lnTo>
                  <a:pt x="67586" y="76229"/>
                </a:lnTo>
                <a:lnTo>
                  <a:pt x="67737" y="75776"/>
                </a:lnTo>
                <a:lnTo>
                  <a:pt x="67850" y="75286"/>
                </a:lnTo>
                <a:lnTo>
                  <a:pt x="67925" y="74814"/>
                </a:lnTo>
                <a:lnTo>
                  <a:pt x="68416" y="74984"/>
                </a:lnTo>
                <a:lnTo>
                  <a:pt x="68907" y="75153"/>
                </a:lnTo>
                <a:lnTo>
                  <a:pt x="69397" y="75304"/>
                </a:lnTo>
                <a:lnTo>
                  <a:pt x="69888" y="75455"/>
                </a:lnTo>
                <a:lnTo>
                  <a:pt x="70398" y="75587"/>
                </a:lnTo>
                <a:lnTo>
                  <a:pt x="70888" y="75720"/>
                </a:lnTo>
                <a:lnTo>
                  <a:pt x="71398" y="75833"/>
                </a:lnTo>
                <a:lnTo>
                  <a:pt x="71926" y="75927"/>
                </a:lnTo>
                <a:lnTo>
                  <a:pt x="72436" y="76022"/>
                </a:lnTo>
                <a:lnTo>
                  <a:pt x="72964" y="76097"/>
                </a:lnTo>
                <a:lnTo>
                  <a:pt x="73493" y="76154"/>
                </a:lnTo>
                <a:lnTo>
                  <a:pt x="74021" y="76210"/>
                </a:lnTo>
                <a:lnTo>
                  <a:pt x="74550" y="76267"/>
                </a:lnTo>
                <a:lnTo>
                  <a:pt x="75078" y="76286"/>
                </a:lnTo>
                <a:lnTo>
                  <a:pt x="75626" y="76305"/>
                </a:lnTo>
                <a:lnTo>
                  <a:pt x="76154" y="76324"/>
                </a:lnTo>
                <a:lnTo>
                  <a:pt x="76758" y="76305"/>
                </a:lnTo>
                <a:lnTo>
                  <a:pt x="77362" y="76286"/>
                </a:lnTo>
                <a:lnTo>
                  <a:pt x="77947" y="76248"/>
                </a:lnTo>
                <a:lnTo>
                  <a:pt x="78532" y="76191"/>
                </a:lnTo>
                <a:lnTo>
                  <a:pt x="79117" y="76135"/>
                </a:lnTo>
                <a:lnTo>
                  <a:pt x="79683" y="76040"/>
                </a:lnTo>
                <a:lnTo>
                  <a:pt x="80268" y="75946"/>
                </a:lnTo>
                <a:lnTo>
                  <a:pt x="80835" y="75852"/>
                </a:lnTo>
                <a:lnTo>
                  <a:pt x="81401" y="75720"/>
                </a:lnTo>
                <a:lnTo>
                  <a:pt x="81948" y="75587"/>
                </a:lnTo>
                <a:lnTo>
                  <a:pt x="82514" y="75436"/>
                </a:lnTo>
                <a:lnTo>
                  <a:pt x="83062" y="75267"/>
                </a:lnTo>
                <a:lnTo>
                  <a:pt x="83590" y="75097"/>
                </a:lnTo>
                <a:lnTo>
                  <a:pt x="84137" y="74908"/>
                </a:lnTo>
                <a:lnTo>
                  <a:pt x="84666" y="74700"/>
                </a:lnTo>
                <a:lnTo>
                  <a:pt x="85175" y="74493"/>
                </a:lnTo>
                <a:lnTo>
                  <a:pt x="85704" y="74266"/>
                </a:lnTo>
                <a:lnTo>
                  <a:pt x="86213" y="74021"/>
                </a:lnTo>
                <a:lnTo>
                  <a:pt x="86704" y="73776"/>
                </a:lnTo>
                <a:lnTo>
                  <a:pt x="87214" y="73511"/>
                </a:lnTo>
                <a:lnTo>
                  <a:pt x="87704" y="73247"/>
                </a:lnTo>
                <a:lnTo>
                  <a:pt x="88176" y="72964"/>
                </a:lnTo>
                <a:lnTo>
                  <a:pt x="88648" y="72662"/>
                </a:lnTo>
                <a:lnTo>
                  <a:pt x="89120" y="72360"/>
                </a:lnTo>
                <a:lnTo>
                  <a:pt x="89573" y="72039"/>
                </a:lnTo>
                <a:lnTo>
                  <a:pt x="90026" y="71718"/>
                </a:lnTo>
                <a:lnTo>
                  <a:pt x="90479" y="71379"/>
                </a:lnTo>
                <a:lnTo>
                  <a:pt x="90913" y="71020"/>
                </a:lnTo>
                <a:lnTo>
                  <a:pt x="91328" y="70662"/>
                </a:lnTo>
                <a:lnTo>
                  <a:pt x="91743" y="70303"/>
                </a:lnTo>
                <a:lnTo>
                  <a:pt x="92158" y="69907"/>
                </a:lnTo>
                <a:lnTo>
                  <a:pt x="92555" y="69529"/>
                </a:lnTo>
                <a:lnTo>
                  <a:pt x="92932" y="69133"/>
                </a:lnTo>
                <a:lnTo>
                  <a:pt x="93310" y="68718"/>
                </a:lnTo>
                <a:lnTo>
                  <a:pt x="93687" y="68302"/>
                </a:lnTo>
                <a:lnTo>
                  <a:pt x="94046" y="67887"/>
                </a:lnTo>
                <a:lnTo>
                  <a:pt x="94386" y="67453"/>
                </a:lnTo>
                <a:lnTo>
                  <a:pt x="94725" y="67000"/>
                </a:lnTo>
                <a:lnTo>
                  <a:pt x="95065" y="66547"/>
                </a:lnTo>
                <a:lnTo>
                  <a:pt x="95386" y="66094"/>
                </a:lnTo>
                <a:lnTo>
                  <a:pt x="95688" y="65622"/>
                </a:lnTo>
                <a:lnTo>
                  <a:pt x="95990" y="65151"/>
                </a:lnTo>
                <a:lnTo>
                  <a:pt x="96273" y="64679"/>
                </a:lnTo>
                <a:lnTo>
                  <a:pt x="96537" y="64188"/>
                </a:lnTo>
                <a:lnTo>
                  <a:pt x="96801" y="63697"/>
                </a:lnTo>
                <a:lnTo>
                  <a:pt x="97047" y="63188"/>
                </a:lnTo>
                <a:lnTo>
                  <a:pt x="97292" y="62678"/>
                </a:lnTo>
                <a:lnTo>
                  <a:pt x="97518" y="62169"/>
                </a:lnTo>
                <a:lnTo>
                  <a:pt x="97726" y="61640"/>
                </a:lnTo>
                <a:lnTo>
                  <a:pt x="97934" y="61112"/>
                </a:lnTo>
                <a:lnTo>
                  <a:pt x="98122" y="60564"/>
                </a:lnTo>
                <a:lnTo>
                  <a:pt x="98292" y="60036"/>
                </a:lnTo>
                <a:lnTo>
                  <a:pt x="98462" y="59489"/>
                </a:lnTo>
                <a:lnTo>
                  <a:pt x="98613" y="58922"/>
                </a:lnTo>
                <a:lnTo>
                  <a:pt x="98745" y="58375"/>
                </a:lnTo>
                <a:lnTo>
                  <a:pt x="98859" y="57809"/>
                </a:lnTo>
                <a:lnTo>
                  <a:pt x="98972" y="57243"/>
                </a:lnTo>
                <a:lnTo>
                  <a:pt x="99066" y="56676"/>
                </a:lnTo>
                <a:lnTo>
                  <a:pt x="99160" y="56091"/>
                </a:lnTo>
                <a:lnTo>
                  <a:pt x="99217" y="55506"/>
                </a:lnTo>
                <a:lnTo>
                  <a:pt x="99274" y="54921"/>
                </a:lnTo>
                <a:lnTo>
                  <a:pt x="99311" y="54336"/>
                </a:lnTo>
                <a:lnTo>
                  <a:pt x="99330" y="53732"/>
                </a:lnTo>
                <a:lnTo>
                  <a:pt x="99330" y="53147"/>
                </a:lnTo>
                <a:lnTo>
                  <a:pt x="99311" y="52241"/>
                </a:lnTo>
                <a:lnTo>
                  <a:pt x="99274" y="51354"/>
                </a:lnTo>
                <a:lnTo>
                  <a:pt x="99179" y="50467"/>
                </a:lnTo>
                <a:lnTo>
                  <a:pt x="99066" y="49599"/>
                </a:lnTo>
                <a:lnTo>
                  <a:pt x="98915" y="48750"/>
                </a:lnTo>
                <a:lnTo>
                  <a:pt x="98745" y="47900"/>
                </a:lnTo>
                <a:lnTo>
                  <a:pt x="98538" y="47070"/>
                </a:lnTo>
                <a:lnTo>
                  <a:pt x="98292" y="46240"/>
                </a:lnTo>
                <a:lnTo>
                  <a:pt x="98028" y="45428"/>
                </a:lnTo>
                <a:lnTo>
                  <a:pt x="97726" y="44635"/>
                </a:lnTo>
                <a:lnTo>
                  <a:pt x="97405" y="43843"/>
                </a:lnTo>
                <a:lnTo>
                  <a:pt x="97047" y="43088"/>
                </a:lnTo>
                <a:lnTo>
                  <a:pt x="96669" y="42333"/>
                </a:lnTo>
                <a:lnTo>
                  <a:pt x="96254" y="41597"/>
                </a:lnTo>
                <a:lnTo>
                  <a:pt x="95820" y="40880"/>
                </a:lnTo>
                <a:lnTo>
                  <a:pt x="95367" y="40162"/>
                </a:lnTo>
                <a:lnTo>
                  <a:pt x="95782" y="39992"/>
                </a:lnTo>
                <a:lnTo>
                  <a:pt x="96178" y="39785"/>
                </a:lnTo>
                <a:lnTo>
                  <a:pt x="96556" y="39577"/>
                </a:lnTo>
                <a:lnTo>
                  <a:pt x="96952" y="39351"/>
                </a:lnTo>
                <a:lnTo>
                  <a:pt x="97311" y="39124"/>
                </a:lnTo>
                <a:lnTo>
                  <a:pt x="97669" y="38860"/>
                </a:lnTo>
                <a:lnTo>
                  <a:pt x="98028" y="38596"/>
                </a:lnTo>
                <a:lnTo>
                  <a:pt x="98368" y="38332"/>
                </a:lnTo>
                <a:lnTo>
                  <a:pt x="98708" y="38049"/>
                </a:lnTo>
                <a:lnTo>
                  <a:pt x="99028" y="37747"/>
                </a:lnTo>
                <a:lnTo>
                  <a:pt x="99349" y="37426"/>
                </a:lnTo>
                <a:lnTo>
                  <a:pt x="99632" y="37105"/>
                </a:lnTo>
                <a:lnTo>
                  <a:pt x="99934" y="36784"/>
                </a:lnTo>
                <a:lnTo>
                  <a:pt x="100199" y="36444"/>
                </a:lnTo>
                <a:lnTo>
                  <a:pt x="100463" y="36086"/>
                </a:lnTo>
                <a:lnTo>
                  <a:pt x="100727" y="35727"/>
                </a:lnTo>
                <a:lnTo>
                  <a:pt x="100953" y="35350"/>
                </a:lnTo>
                <a:lnTo>
                  <a:pt x="101180" y="34972"/>
                </a:lnTo>
                <a:lnTo>
                  <a:pt x="101406" y="34595"/>
                </a:lnTo>
                <a:lnTo>
                  <a:pt x="101595" y="34198"/>
                </a:lnTo>
                <a:lnTo>
                  <a:pt x="101784" y="33783"/>
                </a:lnTo>
                <a:lnTo>
                  <a:pt x="101954" y="33387"/>
                </a:lnTo>
                <a:lnTo>
                  <a:pt x="102105" y="32953"/>
                </a:lnTo>
                <a:lnTo>
                  <a:pt x="102256" y="32538"/>
                </a:lnTo>
                <a:lnTo>
                  <a:pt x="102369" y="32103"/>
                </a:lnTo>
                <a:lnTo>
                  <a:pt x="102482" y="31650"/>
                </a:lnTo>
                <a:lnTo>
                  <a:pt x="102577" y="31216"/>
                </a:lnTo>
                <a:lnTo>
                  <a:pt x="102652" y="30763"/>
                </a:lnTo>
                <a:lnTo>
                  <a:pt x="102728" y="30310"/>
                </a:lnTo>
                <a:lnTo>
                  <a:pt x="102765" y="29839"/>
                </a:lnTo>
                <a:lnTo>
                  <a:pt x="102784" y="29367"/>
                </a:lnTo>
                <a:lnTo>
                  <a:pt x="102803" y="28895"/>
                </a:lnTo>
                <a:lnTo>
                  <a:pt x="102784" y="28272"/>
                </a:lnTo>
                <a:lnTo>
                  <a:pt x="102728" y="27649"/>
                </a:lnTo>
                <a:lnTo>
                  <a:pt x="102652" y="27027"/>
                </a:lnTo>
                <a:lnTo>
                  <a:pt x="102558" y="26441"/>
                </a:lnTo>
                <a:lnTo>
                  <a:pt x="102407" y="25838"/>
                </a:lnTo>
                <a:lnTo>
                  <a:pt x="102256" y="25252"/>
                </a:lnTo>
                <a:lnTo>
                  <a:pt x="102048" y="24686"/>
                </a:lnTo>
                <a:lnTo>
                  <a:pt x="101840" y="24139"/>
                </a:lnTo>
                <a:lnTo>
                  <a:pt x="101595" y="23592"/>
                </a:lnTo>
                <a:lnTo>
                  <a:pt x="101312" y="23063"/>
                </a:lnTo>
                <a:lnTo>
                  <a:pt x="101029" y="22554"/>
                </a:lnTo>
                <a:lnTo>
                  <a:pt x="100708" y="22044"/>
                </a:lnTo>
                <a:lnTo>
                  <a:pt x="100368" y="21572"/>
                </a:lnTo>
                <a:lnTo>
                  <a:pt x="99991" y="21100"/>
                </a:lnTo>
                <a:lnTo>
                  <a:pt x="99613" y="20666"/>
                </a:lnTo>
                <a:lnTo>
                  <a:pt x="99217" y="20232"/>
                </a:lnTo>
                <a:lnTo>
                  <a:pt x="98783" y="19836"/>
                </a:lnTo>
                <a:lnTo>
                  <a:pt x="98330" y="19439"/>
                </a:lnTo>
                <a:lnTo>
                  <a:pt x="97877" y="19081"/>
                </a:lnTo>
                <a:lnTo>
                  <a:pt x="97386" y="18741"/>
                </a:lnTo>
                <a:lnTo>
                  <a:pt x="96896" y="18420"/>
                </a:lnTo>
                <a:lnTo>
                  <a:pt x="96386" y="18118"/>
                </a:lnTo>
                <a:lnTo>
                  <a:pt x="95858" y="17854"/>
                </a:lnTo>
                <a:lnTo>
                  <a:pt x="95310" y="17609"/>
                </a:lnTo>
                <a:lnTo>
                  <a:pt x="94763" y="17382"/>
                </a:lnTo>
                <a:lnTo>
                  <a:pt x="94178" y="17194"/>
                </a:lnTo>
                <a:lnTo>
                  <a:pt x="93612" y="17024"/>
                </a:lnTo>
                <a:lnTo>
                  <a:pt x="93008" y="16892"/>
                </a:lnTo>
                <a:lnTo>
                  <a:pt x="92404" y="16778"/>
                </a:lnTo>
                <a:lnTo>
                  <a:pt x="91800" y="16703"/>
                </a:lnTo>
                <a:lnTo>
                  <a:pt x="91177" y="16665"/>
                </a:lnTo>
                <a:lnTo>
                  <a:pt x="90535" y="16646"/>
                </a:lnTo>
                <a:lnTo>
                  <a:pt x="89837" y="16665"/>
                </a:lnTo>
                <a:lnTo>
                  <a:pt x="89158" y="16722"/>
                </a:lnTo>
                <a:lnTo>
                  <a:pt x="88478" y="16816"/>
                </a:lnTo>
                <a:lnTo>
                  <a:pt x="87799" y="16948"/>
                </a:lnTo>
                <a:lnTo>
                  <a:pt x="87138" y="17118"/>
                </a:lnTo>
                <a:lnTo>
                  <a:pt x="86515" y="17326"/>
                </a:lnTo>
                <a:lnTo>
                  <a:pt x="85893" y="17571"/>
                </a:lnTo>
                <a:lnTo>
                  <a:pt x="85270" y="17835"/>
                </a:lnTo>
                <a:lnTo>
                  <a:pt x="84760" y="16854"/>
                </a:lnTo>
                <a:lnTo>
                  <a:pt x="84213" y="15891"/>
                </a:lnTo>
                <a:lnTo>
                  <a:pt x="83628" y="14948"/>
                </a:lnTo>
                <a:lnTo>
                  <a:pt x="83024" y="14023"/>
                </a:lnTo>
                <a:lnTo>
                  <a:pt x="82382" y="13136"/>
                </a:lnTo>
                <a:lnTo>
                  <a:pt x="81703" y="12249"/>
                </a:lnTo>
                <a:lnTo>
                  <a:pt x="81004" y="11399"/>
                </a:lnTo>
                <a:lnTo>
                  <a:pt x="80268" y="10588"/>
                </a:lnTo>
                <a:lnTo>
                  <a:pt x="79513" y="9776"/>
                </a:lnTo>
                <a:lnTo>
                  <a:pt x="78740" y="9003"/>
                </a:lnTo>
                <a:lnTo>
                  <a:pt x="77928" y="8266"/>
                </a:lnTo>
                <a:lnTo>
                  <a:pt x="77098" y="7530"/>
                </a:lnTo>
                <a:lnTo>
                  <a:pt x="76248" y="6851"/>
                </a:lnTo>
                <a:lnTo>
                  <a:pt x="75361" y="6172"/>
                </a:lnTo>
                <a:lnTo>
                  <a:pt x="74455" y="5549"/>
                </a:lnTo>
                <a:lnTo>
                  <a:pt x="73531" y="4945"/>
                </a:lnTo>
                <a:lnTo>
                  <a:pt x="72587" y="4379"/>
                </a:lnTo>
                <a:lnTo>
                  <a:pt x="71624" y="3831"/>
                </a:lnTo>
                <a:lnTo>
                  <a:pt x="70624" y="3322"/>
                </a:lnTo>
                <a:lnTo>
                  <a:pt x="69624" y="2850"/>
                </a:lnTo>
                <a:lnTo>
                  <a:pt x="68605" y="2397"/>
                </a:lnTo>
                <a:lnTo>
                  <a:pt x="67548" y="2001"/>
                </a:lnTo>
                <a:lnTo>
                  <a:pt x="66491" y="1623"/>
                </a:lnTo>
                <a:lnTo>
                  <a:pt x="65415" y="1283"/>
                </a:lnTo>
                <a:lnTo>
                  <a:pt x="64320" y="1000"/>
                </a:lnTo>
                <a:lnTo>
                  <a:pt x="63226" y="736"/>
                </a:lnTo>
                <a:lnTo>
                  <a:pt x="62093" y="510"/>
                </a:lnTo>
                <a:lnTo>
                  <a:pt x="60961" y="321"/>
                </a:lnTo>
                <a:lnTo>
                  <a:pt x="59810" y="170"/>
                </a:lnTo>
                <a:lnTo>
                  <a:pt x="58658" y="75"/>
                </a:lnTo>
                <a:lnTo>
                  <a:pt x="57488" y="19"/>
                </a:lnTo>
                <a:lnTo>
                  <a:pt x="5629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3" name="Google Shape;523;p32"/>
          <p:cNvGrpSpPr/>
          <p:nvPr/>
        </p:nvGrpSpPr>
        <p:grpSpPr>
          <a:xfrm flipH="1">
            <a:off x="154478" y="2763212"/>
            <a:ext cx="178007" cy="490734"/>
            <a:chOff x="2067525" y="1367675"/>
            <a:chExt cx="289725" cy="798850"/>
          </a:xfrm>
        </p:grpSpPr>
        <p:sp>
          <p:nvSpPr>
            <p:cNvPr id="524" name="Google Shape;524;p32"/>
            <p:cNvSpPr/>
            <p:nvPr/>
          </p:nvSpPr>
          <p:spPr>
            <a:xfrm>
              <a:off x="2067525" y="1796100"/>
              <a:ext cx="289725" cy="370425"/>
            </a:xfrm>
            <a:custGeom>
              <a:avLst/>
              <a:gdLst/>
              <a:ahLst/>
              <a:cxnLst/>
              <a:rect l="l" t="t" r="r" b="b"/>
              <a:pathLst>
                <a:path w="11589" h="14817" extrusionOk="0">
                  <a:moveTo>
                    <a:pt x="0" y="1"/>
                  </a:moveTo>
                  <a:lnTo>
                    <a:pt x="0" y="9022"/>
                  </a:lnTo>
                  <a:lnTo>
                    <a:pt x="0" y="9324"/>
                  </a:lnTo>
                  <a:lnTo>
                    <a:pt x="38" y="9626"/>
                  </a:lnTo>
                  <a:lnTo>
                    <a:pt x="57" y="9909"/>
                  </a:lnTo>
                  <a:lnTo>
                    <a:pt x="113" y="10192"/>
                  </a:lnTo>
                  <a:lnTo>
                    <a:pt x="189" y="10475"/>
                  </a:lnTo>
                  <a:lnTo>
                    <a:pt x="264" y="10758"/>
                  </a:lnTo>
                  <a:lnTo>
                    <a:pt x="359" y="11023"/>
                  </a:lnTo>
                  <a:lnTo>
                    <a:pt x="453" y="11287"/>
                  </a:lnTo>
                  <a:lnTo>
                    <a:pt x="566" y="11532"/>
                  </a:lnTo>
                  <a:lnTo>
                    <a:pt x="698" y="11796"/>
                  </a:lnTo>
                  <a:lnTo>
                    <a:pt x="831" y="12023"/>
                  </a:lnTo>
                  <a:lnTo>
                    <a:pt x="982" y="12268"/>
                  </a:lnTo>
                  <a:lnTo>
                    <a:pt x="1151" y="12495"/>
                  </a:lnTo>
                  <a:lnTo>
                    <a:pt x="1321" y="12721"/>
                  </a:lnTo>
                  <a:lnTo>
                    <a:pt x="1510" y="12929"/>
                  </a:lnTo>
                  <a:lnTo>
                    <a:pt x="1699" y="13117"/>
                  </a:lnTo>
                  <a:lnTo>
                    <a:pt x="1887" y="13306"/>
                  </a:lnTo>
                  <a:lnTo>
                    <a:pt x="2114" y="13495"/>
                  </a:lnTo>
                  <a:lnTo>
                    <a:pt x="2322" y="13665"/>
                  </a:lnTo>
                  <a:lnTo>
                    <a:pt x="2548" y="13835"/>
                  </a:lnTo>
                  <a:lnTo>
                    <a:pt x="2793" y="13986"/>
                  </a:lnTo>
                  <a:lnTo>
                    <a:pt x="3039" y="14118"/>
                  </a:lnTo>
                  <a:lnTo>
                    <a:pt x="3284" y="14250"/>
                  </a:lnTo>
                  <a:lnTo>
                    <a:pt x="3529" y="14363"/>
                  </a:lnTo>
                  <a:lnTo>
                    <a:pt x="3794" y="14476"/>
                  </a:lnTo>
                  <a:lnTo>
                    <a:pt x="4077" y="14552"/>
                  </a:lnTo>
                  <a:lnTo>
                    <a:pt x="4341" y="14646"/>
                  </a:lnTo>
                  <a:lnTo>
                    <a:pt x="4624" y="14703"/>
                  </a:lnTo>
                  <a:lnTo>
                    <a:pt x="4907" y="14759"/>
                  </a:lnTo>
                  <a:lnTo>
                    <a:pt x="5190" y="14797"/>
                  </a:lnTo>
                  <a:lnTo>
                    <a:pt x="5492" y="14816"/>
                  </a:lnTo>
                  <a:lnTo>
                    <a:pt x="6096" y="14816"/>
                  </a:lnTo>
                  <a:lnTo>
                    <a:pt x="6379" y="14797"/>
                  </a:lnTo>
                  <a:lnTo>
                    <a:pt x="6662" y="14759"/>
                  </a:lnTo>
                  <a:lnTo>
                    <a:pt x="6964" y="14703"/>
                  </a:lnTo>
                  <a:lnTo>
                    <a:pt x="7229" y="14646"/>
                  </a:lnTo>
                  <a:lnTo>
                    <a:pt x="7512" y="14552"/>
                  </a:lnTo>
                  <a:lnTo>
                    <a:pt x="7776" y="14476"/>
                  </a:lnTo>
                  <a:lnTo>
                    <a:pt x="8040" y="14363"/>
                  </a:lnTo>
                  <a:lnTo>
                    <a:pt x="8304" y="14250"/>
                  </a:lnTo>
                  <a:lnTo>
                    <a:pt x="8550" y="14118"/>
                  </a:lnTo>
                  <a:lnTo>
                    <a:pt x="8795" y="13986"/>
                  </a:lnTo>
                  <a:lnTo>
                    <a:pt x="9022" y="13835"/>
                  </a:lnTo>
                  <a:lnTo>
                    <a:pt x="9248" y="13665"/>
                  </a:lnTo>
                  <a:lnTo>
                    <a:pt x="9474" y="13495"/>
                  </a:lnTo>
                  <a:lnTo>
                    <a:pt x="9682" y="13306"/>
                  </a:lnTo>
                  <a:lnTo>
                    <a:pt x="9890" y="13117"/>
                  </a:lnTo>
                  <a:lnTo>
                    <a:pt x="10078" y="12929"/>
                  </a:lnTo>
                  <a:lnTo>
                    <a:pt x="10267" y="12721"/>
                  </a:lnTo>
                  <a:lnTo>
                    <a:pt x="10437" y="12495"/>
                  </a:lnTo>
                  <a:lnTo>
                    <a:pt x="10588" y="12268"/>
                  </a:lnTo>
                  <a:lnTo>
                    <a:pt x="10739" y="12023"/>
                  </a:lnTo>
                  <a:lnTo>
                    <a:pt x="10890" y="11796"/>
                  </a:lnTo>
                  <a:lnTo>
                    <a:pt x="11003" y="11532"/>
                  </a:lnTo>
                  <a:lnTo>
                    <a:pt x="11116" y="11287"/>
                  </a:lnTo>
                  <a:lnTo>
                    <a:pt x="11230" y="11023"/>
                  </a:lnTo>
                  <a:lnTo>
                    <a:pt x="11324" y="10758"/>
                  </a:lnTo>
                  <a:lnTo>
                    <a:pt x="11400" y="10475"/>
                  </a:lnTo>
                  <a:lnTo>
                    <a:pt x="11456" y="10192"/>
                  </a:lnTo>
                  <a:lnTo>
                    <a:pt x="11513" y="9909"/>
                  </a:lnTo>
                  <a:lnTo>
                    <a:pt x="11551" y="9626"/>
                  </a:lnTo>
                  <a:lnTo>
                    <a:pt x="11569" y="9324"/>
                  </a:lnTo>
                  <a:lnTo>
                    <a:pt x="11588" y="9022"/>
                  </a:lnTo>
                  <a:lnTo>
                    <a:pt x="1158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2"/>
            <p:cNvSpPr/>
            <p:nvPr/>
          </p:nvSpPr>
          <p:spPr>
            <a:xfrm>
              <a:off x="2067525" y="1796100"/>
              <a:ext cx="289725" cy="370425"/>
            </a:xfrm>
            <a:custGeom>
              <a:avLst/>
              <a:gdLst/>
              <a:ahLst/>
              <a:cxnLst/>
              <a:rect l="l" t="t" r="r" b="b"/>
              <a:pathLst>
                <a:path w="11589" h="14817" fill="none" extrusionOk="0">
                  <a:moveTo>
                    <a:pt x="11588" y="1"/>
                  </a:moveTo>
                  <a:lnTo>
                    <a:pt x="0" y="1"/>
                  </a:lnTo>
                  <a:lnTo>
                    <a:pt x="0" y="9022"/>
                  </a:lnTo>
                  <a:lnTo>
                    <a:pt x="0" y="9022"/>
                  </a:lnTo>
                  <a:lnTo>
                    <a:pt x="0" y="9324"/>
                  </a:lnTo>
                  <a:lnTo>
                    <a:pt x="38" y="9626"/>
                  </a:lnTo>
                  <a:lnTo>
                    <a:pt x="57" y="9909"/>
                  </a:lnTo>
                  <a:lnTo>
                    <a:pt x="113" y="10192"/>
                  </a:lnTo>
                  <a:lnTo>
                    <a:pt x="189" y="10475"/>
                  </a:lnTo>
                  <a:lnTo>
                    <a:pt x="264" y="10758"/>
                  </a:lnTo>
                  <a:lnTo>
                    <a:pt x="359" y="11023"/>
                  </a:lnTo>
                  <a:lnTo>
                    <a:pt x="453" y="11287"/>
                  </a:lnTo>
                  <a:lnTo>
                    <a:pt x="566" y="11532"/>
                  </a:lnTo>
                  <a:lnTo>
                    <a:pt x="698" y="11796"/>
                  </a:lnTo>
                  <a:lnTo>
                    <a:pt x="831" y="12023"/>
                  </a:lnTo>
                  <a:lnTo>
                    <a:pt x="982" y="12268"/>
                  </a:lnTo>
                  <a:lnTo>
                    <a:pt x="1151" y="12495"/>
                  </a:lnTo>
                  <a:lnTo>
                    <a:pt x="1321" y="12721"/>
                  </a:lnTo>
                  <a:lnTo>
                    <a:pt x="1510" y="12929"/>
                  </a:lnTo>
                  <a:lnTo>
                    <a:pt x="1699" y="13117"/>
                  </a:lnTo>
                  <a:lnTo>
                    <a:pt x="1887" y="13306"/>
                  </a:lnTo>
                  <a:lnTo>
                    <a:pt x="2114" y="13495"/>
                  </a:lnTo>
                  <a:lnTo>
                    <a:pt x="2322" y="13665"/>
                  </a:lnTo>
                  <a:lnTo>
                    <a:pt x="2548" y="13835"/>
                  </a:lnTo>
                  <a:lnTo>
                    <a:pt x="2793" y="13986"/>
                  </a:lnTo>
                  <a:lnTo>
                    <a:pt x="3039" y="14118"/>
                  </a:lnTo>
                  <a:lnTo>
                    <a:pt x="3284" y="14250"/>
                  </a:lnTo>
                  <a:lnTo>
                    <a:pt x="3529" y="14363"/>
                  </a:lnTo>
                  <a:lnTo>
                    <a:pt x="3794" y="14476"/>
                  </a:lnTo>
                  <a:lnTo>
                    <a:pt x="4077" y="14552"/>
                  </a:lnTo>
                  <a:lnTo>
                    <a:pt x="4341" y="14646"/>
                  </a:lnTo>
                  <a:lnTo>
                    <a:pt x="4624" y="14703"/>
                  </a:lnTo>
                  <a:lnTo>
                    <a:pt x="4907" y="14759"/>
                  </a:lnTo>
                  <a:lnTo>
                    <a:pt x="5190" y="14797"/>
                  </a:lnTo>
                  <a:lnTo>
                    <a:pt x="5492" y="14816"/>
                  </a:lnTo>
                  <a:lnTo>
                    <a:pt x="5794" y="14816"/>
                  </a:lnTo>
                  <a:lnTo>
                    <a:pt x="5794" y="14816"/>
                  </a:lnTo>
                  <a:lnTo>
                    <a:pt x="6096" y="14816"/>
                  </a:lnTo>
                  <a:lnTo>
                    <a:pt x="6379" y="14797"/>
                  </a:lnTo>
                  <a:lnTo>
                    <a:pt x="6662" y="14759"/>
                  </a:lnTo>
                  <a:lnTo>
                    <a:pt x="6964" y="14703"/>
                  </a:lnTo>
                  <a:lnTo>
                    <a:pt x="7229" y="14646"/>
                  </a:lnTo>
                  <a:lnTo>
                    <a:pt x="7512" y="14552"/>
                  </a:lnTo>
                  <a:lnTo>
                    <a:pt x="7776" y="14476"/>
                  </a:lnTo>
                  <a:lnTo>
                    <a:pt x="8040" y="14363"/>
                  </a:lnTo>
                  <a:lnTo>
                    <a:pt x="8304" y="14250"/>
                  </a:lnTo>
                  <a:lnTo>
                    <a:pt x="8550" y="14118"/>
                  </a:lnTo>
                  <a:lnTo>
                    <a:pt x="8795" y="13986"/>
                  </a:lnTo>
                  <a:lnTo>
                    <a:pt x="9022" y="13835"/>
                  </a:lnTo>
                  <a:lnTo>
                    <a:pt x="9248" y="13665"/>
                  </a:lnTo>
                  <a:lnTo>
                    <a:pt x="9474" y="13495"/>
                  </a:lnTo>
                  <a:lnTo>
                    <a:pt x="9682" y="13306"/>
                  </a:lnTo>
                  <a:lnTo>
                    <a:pt x="9890" y="13117"/>
                  </a:lnTo>
                  <a:lnTo>
                    <a:pt x="10078" y="12929"/>
                  </a:lnTo>
                  <a:lnTo>
                    <a:pt x="10267" y="12721"/>
                  </a:lnTo>
                  <a:lnTo>
                    <a:pt x="10437" y="12495"/>
                  </a:lnTo>
                  <a:lnTo>
                    <a:pt x="10588" y="12268"/>
                  </a:lnTo>
                  <a:lnTo>
                    <a:pt x="10739" y="12023"/>
                  </a:lnTo>
                  <a:lnTo>
                    <a:pt x="10890" y="11796"/>
                  </a:lnTo>
                  <a:lnTo>
                    <a:pt x="11003" y="11532"/>
                  </a:lnTo>
                  <a:lnTo>
                    <a:pt x="11116" y="11287"/>
                  </a:lnTo>
                  <a:lnTo>
                    <a:pt x="11230" y="11023"/>
                  </a:lnTo>
                  <a:lnTo>
                    <a:pt x="11324" y="10758"/>
                  </a:lnTo>
                  <a:lnTo>
                    <a:pt x="11400" y="10475"/>
                  </a:lnTo>
                  <a:lnTo>
                    <a:pt x="11456" y="10192"/>
                  </a:lnTo>
                  <a:lnTo>
                    <a:pt x="11513" y="9909"/>
                  </a:lnTo>
                  <a:lnTo>
                    <a:pt x="11551" y="9626"/>
                  </a:lnTo>
                  <a:lnTo>
                    <a:pt x="11569" y="9324"/>
                  </a:lnTo>
                  <a:lnTo>
                    <a:pt x="11588" y="9022"/>
                  </a:lnTo>
                  <a:lnTo>
                    <a:pt x="11588"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2"/>
            <p:cNvSpPr/>
            <p:nvPr/>
          </p:nvSpPr>
          <p:spPr>
            <a:xfrm>
              <a:off x="2067525" y="1367675"/>
              <a:ext cx="289725" cy="370425"/>
            </a:xfrm>
            <a:custGeom>
              <a:avLst/>
              <a:gdLst/>
              <a:ahLst/>
              <a:cxnLst/>
              <a:rect l="l" t="t" r="r" b="b"/>
              <a:pathLst>
                <a:path w="11589" h="14817" extrusionOk="0">
                  <a:moveTo>
                    <a:pt x="5492" y="1"/>
                  </a:moveTo>
                  <a:lnTo>
                    <a:pt x="5190" y="20"/>
                  </a:lnTo>
                  <a:lnTo>
                    <a:pt x="4907" y="57"/>
                  </a:lnTo>
                  <a:lnTo>
                    <a:pt x="4624" y="114"/>
                  </a:lnTo>
                  <a:lnTo>
                    <a:pt x="4341" y="189"/>
                  </a:lnTo>
                  <a:lnTo>
                    <a:pt x="4077" y="265"/>
                  </a:lnTo>
                  <a:lnTo>
                    <a:pt x="3794" y="340"/>
                  </a:lnTo>
                  <a:lnTo>
                    <a:pt x="3529" y="454"/>
                  </a:lnTo>
                  <a:lnTo>
                    <a:pt x="3284" y="567"/>
                  </a:lnTo>
                  <a:lnTo>
                    <a:pt x="3039" y="699"/>
                  </a:lnTo>
                  <a:lnTo>
                    <a:pt x="2793" y="831"/>
                  </a:lnTo>
                  <a:lnTo>
                    <a:pt x="2548" y="982"/>
                  </a:lnTo>
                  <a:lnTo>
                    <a:pt x="2322" y="1152"/>
                  </a:lnTo>
                  <a:lnTo>
                    <a:pt x="2114" y="1322"/>
                  </a:lnTo>
                  <a:lnTo>
                    <a:pt x="1887" y="1510"/>
                  </a:lnTo>
                  <a:lnTo>
                    <a:pt x="1699" y="1699"/>
                  </a:lnTo>
                  <a:lnTo>
                    <a:pt x="1510" y="1888"/>
                  </a:lnTo>
                  <a:lnTo>
                    <a:pt x="1321" y="2114"/>
                  </a:lnTo>
                  <a:lnTo>
                    <a:pt x="1151" y="2322"/>
                  </a:lnTo>
                  <a:lnTo>
                    <a:pt x="982" y="2549"/>
                  </a:lnTo>
                  <a:lnTo>
                    <a:pt x="831" y="2794"/>
                  </a:lnTo>
                  <a:lnTo>
                    <a:pt x="698" y="3020"/>
                  </a:lnTo>
                  <a:lnTo>
                    <a:pt x="566" y="3285"/>
                  </a:lnTo>
                  <a:lnTo>
                    <a:pt x="453" y="3530"/>
                  </a:lnTo>
                  <a:lnTo>
                    <a:pt x="359" y="3794"/>
                  </a:lnTo>
                  <a:lnTo>
                    <a:pt x="264" y="4058"/>
                  </a:lnTo>
                  <a:lnTo>
                    <a:pt x="189" y="4341"/>
                  </a:lnTo>
                  <a:lnTo>
                    <a:pt x="113" y="4625"/>
                  </a:lnTo>
                  <a:lnTo>
                    <a:pt x="57" y="4908"/>
                  </a:lnTo>
                  <a:lnTo>
                    <a:pt x="38" y="5191"/>
                  </a:lnTo>
                  <a:lnTo>
                    <a:pt x="0" y="5493"/>
                  </a:lnTo>
                  <a:lnTo>
                    <a:pt x="0" y="5795"/>
                  </a:lnTo>
                  <a:lnTo>
                    <a:pt x="0" y="14816"/>
                  </a:lnTo>
                  <a:lnTo>
                    <a:pt x="11588" y="14816"/>
                  </a:lnTo>
                  <a:lnTo>
                    <a:pt x="11588" y="5795"/>
                  </a:lnTo>
                  <a:lnTo>
                    <a:pt x="11569" y="5493"/>
                  </a:lnTo>
                  <a:lnTo>
                    <a:pt x="11551" y="5191"/>
                  </a:lnTo>
                  <a:lnTo>
                    <a:pt x="11513" y="4908"/>
                  </a:lnTo>
                  <a:lnTo>
                    <a:pt x="11456" y="4625"/>
                  </a:lnTo>
                  <a:lnTo>
                    <a:pt x="11400" y="4341"/>
                  </a:lnTo>
                  <a:lnTo>
                    <a:pt x="11324" y="4058"/>
                  </a:lnTo>
                  <a:lnTo>
                    <a:pt x="11230" y="3794"/>
                  </a:lnTo>
                  <a:lnTo>
                    <a:pt x="11116" y="3530"/>
                  </a:lnTo>
                  <a:lnTo>
                    <a:pt x="11003" y="3285"/>
                  </a:lnTo>
                  <a:lnTo>
                    <a:pt x="10890" y="3020"/>
                  </a:lnTo>
                  <a:lnTo>
                    <a:pt x="10739" y="2794"/>
                  </a:lnTo>
                  <a:lnTo>
                    <a:pt x="10588" y="2549"/>
                  </a:lnTo>
                  <a:lnTo>
                    <a:pt x="10437" y="2322"/>
                  </a:lnTo>
                  <a:lnTo>
                    <a:pt x="10267" y="2114"/>
                  </a:lnTo>
                  <a:lnTo>
                    <a:pt x="10078" y="1888"/>
                  </a:lnTo>
                  <a:lnTo>
                    <a:pt x="9890" y="1699"/>
                  </a:lnTo>
                  <a:lnTo>
                    <a:pt x="9682" y="1510"/>
                  </a:lnTo>
                  <a:lnTo>
                    <a:pt x="9474" y="1322"/>
                  </a:lnTo>
                  <a:lnTo>
                    <a:pt x="9248" y="1152"/>
                  </a:lnTo>
                  <a:lnTo>
                    <a:pt x="9022" y="982"/>
                  </a:lnTo>
                  <a:lnTo>
                    <a:pt x="8795" y="831"/>
                  </a:lnTo>
                  <a:lnTo>
                    <a:pt x="8550" y="699"/>
                  </a:lnTo>
                  <a:lnTo>
                    <a:pt x="8304" y="567"/>
                  </a:lnTo>
                  <a:lnTo>
                    <a:pt x="8040" y="454"/>
                  </a:lnTo>
                  <a:lnTo>
                    <a:pt x="7776" y="340"/>
                  </a:lnTo>
                  <a:lnTo>
                    <a:pt x="7512" y="265"/>
                  </a:lnTo>
                  <a:lnTo>
                    <a:pt x="7229" y="189"/>
                  </a:lnTo>
                  <a:lnTo>
                    <a:pt x="6964" y="114"/>
                  </a:lnTo>
                  <a:lnTo>
                    <a:pt x="6662" y="57"/>
                  </a:lnTo>
                  <a:lnTo>
                    <a:pt x="6379" y="20"/>
                  </a:lnTo>
                  <a:lnTo>
                    <a:pt x="609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32"/>
            <p:cNvSpPr/>
            <p:nvPr/>
          </p:nvSpPr>
          <p:spPr>
            <a:xfrm>
              <a:off x="2067525" y="1367675"/>
              <a:ext cx="289725" cy="370425"/>
            </a:xfrm>
            <a:custGeom>
              <a:avLst/>
              <a:gdLst/>
              <a:ahLst/>
              <a:cxnLst/>
              <a:rect l="l" t="t" r="r" b="b"/>
              <a:pathLst>
                <a:path w="11589" h="14817" fill="none" extrusionOk="0">
                  <a:moveTo>
                    <a:pt x="5794" y="1"/>
                  </a:moveTo>
                  <a:lnTo>
                    <a:pt x="5794" y="1"/>
                  </a:lnTo>
                  <a:lnTo>
                    <a:pt x="5492" y="1"/>
                  </a:lnTo>
                  <a:lnTo>
                    <a:pt x="5190" y="20"/>
                  </a:lnTo>
                  <a:lnTo>
                    <a:pt x="4907" y="57"/>
                  </a:lnTo>
                  <a:lnTo>
                    <a:pt x="4624" y="114"/>
                  </a:lnTo>
                  <a:lnTo>
                    <a:pt x="4341" y="189"/>
                  </a:lnTo>
                  <a:lnTo>
                    <a:pt x="4077" y="265"/>
                  </a:lnTo>
                  <a:lnTo>
                    <a:pt x="3794" y="340"/>
                  </a:lnTo>
                  <a:lnTo>
                    <a:pt x="3529" y="454"/>
                  </a:lnTo>
                  <a:lnTo>
                    <a:pt x="3284" y="567"/>
                  </a:lnTo>
                  <a:lnTo>
                    <a:pt x="3039" y="699"/>
                  </a:lnTo>
                  <a:lnTo>
                    <a:pt x="2793" y="831"/>
                  </a:lnTo>
                  <a:lnTo>
                    <a:pt x="2548" y="982"/>
                  </a:lnTo>
                  <a:lnTo>
                    <a:pt x="2322" y="1152"/>
                  </a:lnTo>
                  <a:lnTo>
                    <a:pt x="2114" y="1322"/>
                  </a:lnTo>
                  <a:lnTo>
                    <a:pt x="1887" y="1510"/>
                  </a:lnTo>
                  <a:lnTo>
                    <a:pt x="1699" y="1699"/>
                  </a:lnTo>
                  <a:lnTo>
                    <a:pt x="1510" y="1888"/>
                  </a:lnTo>
                  <a:lnTo>
                    <a:pt x="1321" y="2114"/>
                  </a:lnTo>
                  <a:lnTo>
                    <a:pt x="1151" y="2322"/>
                  </a:lnTo>
                  <a:lnTo>
                    <a:pt x="982" y="2549"/>
                  </a:lnTo>
                  <a:lnTo>
                    <a:pt x="831" y="2794"/>
                  </a:lnTo>
                  <a:lnTo>
                    <a:pt x="698" y="3020"/>
                  </a:lnTo>
                  <a:lnTo>
                    <a:pt x="566" y="3285"/>
                  </a:lnTo>
                  <a:lnTo>
                    <a:pt x="453" y="3530"/>
                  </a:lnTo>
                  <a:lnTo>
                    <a:pt x="359" y="3794"/>
                  </a:lnTo>
                  <a:lnTo>
                    <a:pt x="264" y="4058"/>
                  </a:lnTo>
                  <a:lnTo>
                    <a:pt x="189" y="4341"/>
                  </a:lnTo>
                  <a:lnTo>
                    <a:pt x="113" y="4625"/>
                  </a:lnTo>
                  <a:lnTo>
                    <a:pt x="57" y="4908"/>
                  </a:lnTo>
                  <a:lnTo>
                    <a:pt x="38" y="5191"/>
                  </a:lnTo>
                  <a:lnTo>
                    <a:pt x="0" y="5493"/>
                  </a:lnTo>
                  <a:lnTo>
                    <a:pt x="0" y="5795"/>
                  </a:lnTo>
                  <a:lnTo>
                    <a:pt x="0" y="14816"/>
                  </a:lnTo>
                  <a:lnTo>
                    <a:pt x="11588" y="14816"/>
                  </a:lnTo>
                  <a:lnTo>
                    <a:pt x="11588" y="5795"/>
                  </a:lnTo>
                  <a:lnTo>
                    <a:pt x="11588" y="5795"/>
                  </a:lnTo>
                  <a:lnTo>
                    <a:pt x="11569" y="5493"/>
                  </a:lnTo>
                  <a:lnTo>
                    <a:pt x="11551" y="5191"/>
                  </a:lnTo>
                  <a:lnTo>
                    <a:pt x="11513" y="4908"/>
                  </a:lnTo>
                  <a:lnTo>
                    <a:pt x="11456" y="4625"/>
                  </a:lnTo>
                  <a:lnTo>
                    <a:pt x="11400" y="4341"/>
                  </a:lnTo>
                  <a:lnTo>
                    <a:pt x="11324" y="4058"/>
                  </a:lnTo>
                  <a:lnTo>
                    <a:pt x="11230" y="3794"/>
                  </a:lnTo>
                  <a:lnTo>
                    <a:pt x="11116" y="3530"/>
                  </a:lnTo>
                  <a:lnTo>
                    <a:pt x="11003" y="3285"/>
                  </a:lnTo>
                  <a:lnTo>
                    <a:pt x="10890" y="3020"/>
                  </a:lnTo>
                  <a:lnTo>
                    <a:pt x="10739" y="2794"/>
                  </a:lnTo>
                  <a:lnTo>
                    <a:pt x="10588" y="2549"/>
                  </a:lnTo>
                  <a:lnTo>
                    <a:pt x="10437" y="2322"/>
                  </a:lnTo>
                  <a:lnTo>
                    <a:pt x="10267" y="2114"/>
                  </a:lnTo>
                  <a:lnTo>
                    <a:pt x="10078" y="1888"/>
                  </a:lnTo>
                  <a:lnTo>
                    <a:pt x="9890" y="1699"/>
                  </a:lnTo>
                  <a:lnTo>
                    <a:pt x="9682" y="1510"/>
                  </a:lnTo>
                  <a:lnTo>
                    <a:pt x="9474" y="1322"/>
                  </a:lnTo>
                  <a:lnTo>
                    <a:pt x="9248" y="1152"/>
                  </a:lnTo>
                  <a:lnTo>
                    <a:pt x="9022" y="982"/>
                  </a:lnTo>
                  <a:lnTo>
                    <a:pt x="8795" y="831"/>
                  </a:lnTo>
                  <a:lnTo>
                    <a:pt x="8550" y="699"/>
                  </a:lnTo>
                  <a:lnTo>
                    <a:pt x="8304" y="567"/>
                  </a:lnTo>
                  <a:lnTo>
                    <a:pt x="8040" y="454"/>
                  </a:lnTo>
                  <a:lnTo>
                    <a:pt x="7776" y="340"/>
                  </a:lnTo>
                  <a:lnTo>
                    <a:pt x="7512" y="265"/>
                  </a:lnTo>
                  <a:lnTo>
                    <a:pt x="7229" y="189"/>
                  </a:lnTo>
                  <a:lnTo>
                    <a:pt x="6964" y="114"/>
                  </a:lnTo>
                  <a:lnTo>
                    <a:pt x="6662" y="57"/>
                  </a:lnTo>
                  <a:lnTo>
                    <a:pt x="6379" y="20"/>
                  </a:lnTo>
                  <a:lnTo>
                    <a:pt x="6096" y="1"/>
                  </a:lnTo>
                  <a:lnTo>
                    <a:pt x="5794"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8" name="Google Shape;528;p32"/>
          <p:cNvSpPr/>
          <p:nvPr/>
        </p:nvSpPr>
        <p:spPr>
          <a:xfrm flipH="1">
            <a:off x="174514" y="1932310"/>
            <a:ext cx="410055" cy="410055"/>
          </a:xfrm>
          <a:custGeom>
            <a:avLst/>
            <a:gdLst/>
            <a:ahLst/>
            <a:cxnLst/>
            <a:rect l="l" t="t" r="r" b="b"/>
            <a:pathLst>
              <a:path w="33331" h="33331" extrusionOk="0">
                <a:moveTo>
                  <a:pt x="20043" y="7719"/>
                </a:moveTo>
                <a:lnTo>
                  <a:pt x="20043" y="13287"/>
                </a:lnTo>
                <a:lnTo>
                  <a:pt x="25611" y="13287"/>
                </a:lnTo>
                <a:lnTo>
                  <a:pt x="25611" y="20063"/>
                </a:lnTo>
                <a:lnTo>
                  <a:pt x="20043" y="20063"/>
                </a:lnTo>
                <a:lnTo>
                  <a:pt x="20043" y="25611"/>
                </a:lnTo>
                <a:lnTo>
                  <a:pt x="13268" y="25611"/>
                </a:lnTo>
                <a:lnTo>
                  <a:pt x="13268" y="20063"/>
                </a:lnTo>
                <a:lnTo>
                  <a:pt x="7719" y="20063"/>
                </a:lnTo>
                <a:lnTo>
                  <a:pt x="7719" y="13287"/>
                </a:lnTo>
                <a:lnTo>
                  <a:pt x="13268" y="13287"/>
                </a:lnTo>
                <a:lnTo>
                  <a:pt x="13268" y="7719"/>
                </a:lnTo>
                <a:close/>
                <a:moveTo>
                  <a:pt x="16665" y="0"/>
                </a:moveTo>
                <a:lnTo>
                  <a:pt x="15797" y="19"/>
                </a:lnTo>
                <a:lnTo>
                  <a:pt x="14966" y="95"/>
                </a:lnTo>
                <a:lnTo>
                  <a:pt x="14117" y="189"/>
                </a:lnTo>
                <a:lnTo>
                  <a:pt x="13306" y="340"/>
                </a:lnTo>
                <a:lnTo>
                  <a:pt x="12494" y="529"/>
                </a:lnTo>
                <a:lnTo>
                  <a:pt x="11701" y="755"/>
                </a:lnTo>
                <a:lnTo>
                  <a:pt x="10928" y="1019"/>
                </a:lnTo>
                <a:lnTo>
                  <a:pt x="10173" y="1303"/>
                </a:lnTo>
                <a:lnTo>
                  <a:pt x="9437" y="1642"/>
                </a:lnTo>
                <a:lnTo>
                  <a:pt x="8719" y="2020"/>
                </a:lnTo>
                <a:lnTo>
                  <a:pt x="8021" y="2416"/>
                </a:lnTo>
                <a:lnTo>
                  <a:pt x="7342" y="2850"/>
                </a:lnTo>
                <a:lnTo>
                  <a:pt x="6700" y="3303"/>
                </a:lnTo>
                <a:lnTo>
                  <a:pt x="6058" y="3813"/>
                </a:lnTo>
                <a:lnTo>
                  <a:pt x="5454" y="4322"/>
                </a:lnTo>
                <a:lnTo>
                  <a:pt x="4869" y="4888"/>
                </a:lnTo>
                <a:lnTo>
                  <a:pt x="4322" y="5455"/>
                </a:lnTo>
                <a:lnTo>
                  <a:pt x="3794" y="6059"/>
                </a:lnTo>
                <a:lnTo>
                  <a:pt x="3303" y="6700"/>
                </a:lnTo>
                <a:lnTo>
                  <a:pt x="2850" y="7342"/>
                </a:lnTo>
                <a:lnTo>
                  <a:pt x="2416" y="8021"/>
                </a:lnTo>
                <a:lnTo>
                  <a:pt x="2001" y="8720"/>
                </a:lnTo>
                <a:lnTo>
                  <a:pt x="1642" y="9437"/>
                </a:lnTo>
                <a:lnTo>
                  <a:pt x="1302" y="10173"/>
                </a:lnTo>
                <a:lnTo>
                  <a:pt x="1000" y="10928"/>
                </a:lnTo>
                <a:lnTo>
                  <a:pt x="736" y="11702"/>
                </a:lnTo>
                <a:lnTo>
                  <a:pt x="528" y="12494"/>
                </a:lnTo>
                <a:lnTo>
                  <a:pt x="340" y="13306"/>
                </a:lnTo>
                <a:lnTo>
                  <a:pt x="189" y="14136"/>
                </a:lnTo>
                <a:lnTo>
                  <a:pt x="75" y="14967"/>
                </a:lnTo>
                <a:lnTo>
                  <a:pt x="19" y="15816"/>
                </a:lnTo>
                <a:lnTo>
                  <a:pt x="0" y="16665"/>
                </a:lnTo>
                <a:lnTo>
                  <a:pt x="19" y="17515"/>
                </a:lnTo>
                <a:lnTo>
                  <a:pt x="75" y="18364"/>
                </a:lnTo>
                <a:lnTo>
                  <a:pt x="189" y="19213"/>
                </a:lnTo>
                <a:lnTo>
                  <a:pt x="340" y="20025"/>
                </a:lnTo>
                <a:lnTo>
                  <a:pt x="528" y="20836"/>
                </a:lnTo>
                <a:lnTo>
                  <a:pt x="736" y="21629"/>
                </a:lnTo>
                <a:lnTo>
                  <a:pt x="1000" y="22403"/>
                </a:lnTo>
                <a:lnTo>
                  <a:pt x="1302" y="23158"/>
                </a:lnTo>
                <a:lnTo>
                  <a:pt x="1642" y="23894"/>
                </a:lnTo>
                <a:lnTo>
                  <a:pt x="2001" y="24611"/>
                </a:lnTo>
                <a:lnTo>
                  <a:pt x="2416" y="25309"/>
                </a:lnTo>
                <a:lnTo>
                  <a:pt x="2850" y="25989"/>
                </a:lnTo>
                <a:lnTo>
                  <a:pt x="3303" y="26630"/>
                </a:lnTo>
                <a:lnTo>
                  <a:pt x="3794" y="27272"/>
                </a:lnTo>
                <a:lnTo>
                  <a:pt x="4322" y="27876"/>
                </a:lnTo>
                <a:lnTo>
                  <a:pt x="4869" y="28442"/>
                </a:lnTo>
                <a:lnTo>
                  <a:pt x="5454" y="29008"/>
                </a:lnTo>
                <a:lnTo>
                  <a:pt x="6058" y="29518"/>
                </a:lnTo>
                <a:lnTo>
                  <a:pt x="6700" y="30028"/>
                </a:lnTo>
                <a:lnTo>
                  <a:pt x="7342" y="30481"/>
                </a:lnTo>
                <a:lnTo>
                  <a:pt x="8021" y="30915"/>
                </a:lnTo>
                <a:lnTo>
                  <a:pt x="8719" y="31330"/>
                </a:lnTo>
                <a:lnTo>
                  <a:pt x="9437" y="31689"/>
                </a:lnTo>
                <a:lnTo>
                  <a:pt x="10173" y="32028"/>
                </a:lnTo>
                <a:lnTo>
                  <a:pt x="10928" y="32330"/>
                </a:lnTo>
                <a:lnTo>
                  <a:pt x="11701" y="32576"/>
                </a:lnTo>
                <a:lnTo>
                  <a:pt x="12494" y="32802"/>
                </a:lnTo>
                <a:lnTo>
                  <a:pt x="13306" y="32991"/>
                </a:lnTo>
                <a:lnTo>
                  <a:pt x="14117" y="33142"/>
                </a:lnTo>
                <a:lnTo>
                  <a:pt x="14966" y="33255"/>
                </a:lnTo>
                <a:lnTo>
                  <a:pt x="15797" y="33312"/>
                </a:lnTo>
                <a:lnTo>
                  <a:pt x="16665" y="33330"/>
                </a:lnTo>
                <a:lnTo>
                  <a:pt x="17514" y="33312"/>
                </a:lnTo>
                <a:lnTo>
                  <a:pt x="18364" y="33255"/>
                </a:lnTo>
                <a:lnTo>
                  <a:pt x="19194" y="33142"/>
                </a:lnTo>
                <a:lnTo>
                  <a:pt x="20025" y="32991"/>
                </a:lnTo>
                <a:lnTo>
                  <a:pt x="20836" y="32802"/>
                </a:lnTo>
                <a:lnTo>
                  <a:pt x="21610" y="32576"/>
                </a:lnTo>
                <a:lnTo>
                  <a:pt x="22384" y="32330"/>
                </a:lnTo>
                <a:lnTo>
                  <a:pt x="23157" y="32028"/>
                </a:lnTo>
                <a:lnTo>
                  <a:pt x="23894" y="31689"/>
                </a:lnTo>
                <a:lnTo>
                  <a:pt x="24611" y="31330"/>
                </a:lnTo>
                <a:lnTo>
                  <a:pt x="25309" y="30915"/>
                </a:lnTo>
                <a:lnTo>
                  <a:pt x="25988" y="30481"/>
                </a:lnTo>
                <a:lnTo>
                  <a:pt x="26630" y="30028"/>
                </a:lnTo>
                <a:lnTo>
                  <a:pt x="27272" y="29518"/>
                </a:lnTo>
                <a:lnTo>
                  <a:pt x="27876" y="29008"/>
                </a:lnTo>
                <a:lnTo>
                  <a:pt x="28442" y="28442"/>
                </a:lnTo>
                <a:lnTo>
                  <a:pt x="29008" y="27876"/>
                </a:lnTo>
                <a:lnTo>
                  <a:pt x="29518" y="27272"/>
                </a:lnTo>
                <a:lnTo>
                  <a:pt x="30008" y="26630"/>
                </a:lnTo>
                <a:lnTo>
                  <a:pt x="30480" y="25989"/>
                </a:lnTo>
                <a:lnTo>
                  <a:pt x="30914" y="25309"/>
                </a:lnTo>
                <a:lnTo>
                  <a:pt x="31311" y="24611"/>
                </a:lnTo>
                <a:lnTo>
                  <a:pt x="31688" y="23894"/>
                </a:lnTo>
                <a:lnTo>
                  <a:pt x="32028" y="23158"/>
                </a:lnTo>
                <a:lnTo>
                  <a:pt x="32311" y="22403"/>
                </a:lnTo>
                <a:lnTo>
                  <a:pt x="32575" y="21629"/>
                </a:lnTo>
                <a:lnTo>
                  <a:pt x="32802" y="20836"/>
                </a:lnTo>
                <a:lnTo>
                  <a:pt x="32990" y="20025"/>
                </a:lnTo>
                <a:lnTo>
                  <a:pt x="33141" y="19213"/>
                </a:lnTo>
                <a:lnTo>
                  <a:pt x="33236" y="18364"/>
                </a:lnTo>
                <a:lnTo>
                  <a:pt x="33311" y="17515"/>
                </a:lnTo>
                <a:lnTo>
                  <a:pt x="33330" y="16665"/>
                </a:lnTo>
                <a:lnTo>
                  <a:pt x="33311" y="15816"/>
                </a:lnTo>
                <a:lnTo>
                  <a:pt x="33236" y="14967"/>
                </a:lnTo>
                <a:lnTo>
                  <a:pt x="33141" y="14136"/>
                </a:lnTo>
                <a:lnTo>
                  <a:pt x="32990" y="13306"/>
                </a:lnTo>
                <a:lnTo>
                  <a:pt x="32802" y="12494"/>
                </a:lnTo>
                <a:lnTo>
                  <a:pt x="32575" y="11702"/>
                </a:lnTo>
                <a:lnTo>
                  <a:pt x="32311" y="10928"/>
                </a:lnTo>
                <a:lnTo>
                  <a:pt x="32028" y="10173"/>
                </a:lnTo>
                <a:lnTo>
                  <a:pt x="31688" y="9437"/>
                </a:lnTo>
                <a:lnTo>
                  <a:pt x="31311" y="8720"/>
                </a:lnTo>
                <a:lnTo>
                  <a:pt x="30914" y="8021"/>
                </a:lnTo>
                <a:lnTo>
                  <a:pt x="30480" y="7342"/>
                </a:lnTo>
                <a:lnTo>
                  <a:pt x="30008" y="6700"/>
                </a:lnTo>
                <a:lnTo>
                  <a:pt x="29518" y="6059"/>
                </a:lnTo>
                <a:lnTo>
                  <a:pt x="29008" y="5455"/>
                </a:lnTo>
                <a:lnTo>
                  <a:pt x="28442" y="4888"/>
                </a:lnTo>
                <a:lnTo>
                  <a:pt x="27876" y="4322"/>
                </a:lnTo>
                <a:lnTo>
                  <a:pt x="27272" y="3813"/>
                </a:lnTo>
                <a:lnTo>
                  <a:pt x="26630" y="3303"/>
                </a:lnTo>
                <a:lnTo>
                  <a:pt x="25988" y="2850"/>
                </a:lnTo>
                <a:lnTo>
                  <a:pt x="25309" y="2416"/>
                </a:lnTo>
                <a:lnTo>
                  <a:pt x="24611" y="2020"/>
                </a:lnTo>
                <a:lnTo>
                  <a:pt x="23894" y="1642"/>
                </a:lnTo>
                <a:lnTo>
                  <a:pt x="23157" y="1303"/>
                </a:lnTo>
                <a:lnTo>
                  <a:pt x="22384" y="1019"/>
                </a:lnTo>
                <a:lnTo>
                  <a:pt x="21610" y="755"/>
                </a:lnTo>
                <a:lnTo>
                  <a:pt x="20836" y="529"/>
                </a:lnTo>
                <a:lnTo>
                  <a:pt x="20025" y="340"/>
                </a:lnTo>
                <a:lnTo>
                  <a:pt x="19194" y="189"/>
                </a:lnTo>
                <a:lnTo>
                  <a:pt x="18364" y="95"/>
                </a:lnTo>
                <a:lnTo>
                  <a:pt x="17514" y="19"/>
                </a:lnTo>
                <a:lnTo>
                  <a:pt x="1666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9" name="Google Shape;529;p32"/>
          <p:cNvGrpSpPr/>
          <p:nvPr/>
        </p:nvGrpSpPr>
        <p:grpSpPr>
          <a:xfrm flipH="1">
            <a:off x="815096" y="4599422"/>
            <a:ext cx="368876" cy="365692"/>
            <a:chOff x="1821700" y="338150"/>
            <a:chExt cx="709650" cy="703525"/>
          </a:xfrm>
        </p:grpSpPr>
        <p:sp>
          <p:nvSpPr>
            <p:cNvPr id="530" name="Google Shape;530;p32"/>
            <p:cNvSpPr/>
            <p:nvPr/>
          </p:nvSpPr>
          <p:spPr>
            <a:xfrm>
              <a:off x="1821700" y="338150"/>
              <a:ext cx="311900" cy="703525"/>
            </a:xfrm>
            <a:custGeom>
              <a:avLst/>
              <a:gdLst/>
              <a:ahLst/>
              <a:cxnLst/>
              <a:rect l="l" t="t" r="r" b="b"/>
              <a:pathLst>
                <a:path w="12476" h="28141" extrusionOk="0">
                  <a:moveTo>
                    <a:pt x="12475" y="0"/>
                  </a:moveTo>
                  <a:lnTo>
                    <a:pt x="11834" y="95"/>
                  </a:lnTo>
                  <a:lnTo>
                    <a:pt x="11192" y="208"/>
                  </a:lnTo>
                  <a:lnTo>
                    <a:pt x="10550" y="359"/>
                  </a:lnTo>
                  <a:lnTo>
                    <a:pt x="9927" y="547"/>
                  </a:lnTo>
                  <a:lnTo>
                    <a:pt x="9324" y="755"/>
                  </a:lnTo>
                  <a:lnTo>
                    <a:pt x="8720" y="982"/>
                  </a:lnTo>
                  <a:lnTo>
                    <a:pt x="8135" y="1246"/>
                  </a:lnTo>
                  <a:lnTo>
                    <a:pt x="7568" y="1529"/>
                  </a:lnTo>
                  <a:lnTo>
                    <a:pt x="7021" y="1831"/>
                  </a:lnTo>
                  <a:lnTo>
                    <a:pt x="6474" y="2171"/>
                  </a:lnTo>
                  <a:lnTo>
                    <a:pt x="5945" y="2529"/>
                  </a:lnTo>
                  <a:lnTo>
                    <a:pt x="5455" y="2907"/>
                  </a:lnTo>
                  <a:lnTo>
                    <a:pt x="4964" y="3303"/>
                  </a:lnTo>
                  <a:lnTo>
                    <a:pt x="4492" y="3718"/>
                  </a:lnTo>
                  <a:lnTo>
                    <a:pt x="4039" y="4171"/>
                  </a:lnTo>
                  <a:lnTo>
                    <a:pt x="3605" y="4624"/>
                  </a:lnTo>
                  <a:lnTo>
                    <a:pt x="3209" y="5096"/>
                  </a:lnTo>
                  <a:lnTo>
                    <a:pt x="2812" y="5605"/>
                  </a:lnTo>
                  <a:lnTo>
                    <a:pt x="2454" y="6115"/>
                  </a:lnTo>
                  <a:lnTo>
                    <a:pt x="2095" y="6644"/>
                  </a:lnTo>
                  <a:lnTo>
                    <a:pt x="1774" y="7191"/>
                  </a:lnTo>
                  <a:lnTo>
                    <a:pt x="1491" y="7757"/>
                  </a:lnTo>
                  <a:lnTo>
                    <a:pt x="1208" y="8342"/>
                  </a:lnTo>
                  <a:lnTo>
                    <a:pt x="963" y="8927"/>
                  </a:lnTo>
                  <a:lnTo>
                    <a:pt x="755" y="9531"/>
                  </a:lnTo>
                  <a:lnTo>
                    <a:pt x="566" y="10154"/>
                  </a:lnTo>
                  <a:lnTo>
                    <a:pt x="396" y="10777"/>
                  </a:lnTo>
                  <a:lnTo>
                    <a:pt x="264" y="11418"/>
                  </a:lnTo>
                  <a:lnTo>
                    <a:pt x="151" y="12060"/>
                  </a:lnTo>
                  <a:lnTo>
                    <a:pt x="76" y="12721"/>
                  </a:lnTo>
                  <a:lnTo>
                    <a:pt x="19" y="13381"/>
                  </a:lnTo>
                  <a:lnTo>
                    <a:pt x="0" y="14061"/>
                  </a:lnTo>
                  <a:lnTo>
                    <a:pt x="19" y="14740"/>
                  </a:lnTo>
                  <a:lnTo>
                    <a:pt x="76" y="15401"/>
                  </a:lnTo>
                  <a:lnTo>
                    <a:pt x="151" y="16061"/>
                  </a:lnTo>
                  <a:lnTo>
                    <a:pt x="264" y="16722"/>
                  </a:lnTo>
                  <a:lnTo>
                    <a:pt x="396" y="17364"/>
                  </a:lnTo>
                  <a:lnTo>
                    <a:pt x="566" y="17986"/>
                  </a:lnTo>
                  <a:lnTo>
                    <a:pt x="755" y="18609"/>
                  </a:lnTo>
                  <a:lnTo>
                    <a:pt x="963" y="19213"/>
                  </a:lnTo>
                  <a:lnTo>
                    <a:pt x="1208" y="19798"/>
                  </a:lnTo>
                  <a:lnTo>
                    <a:pt x="1491" y="20364"/>
                  </a:lnTo>
                  <a:lnTo>
                    <a:pt x="1774" y="20931"/>
                  </a:lnTo>
                  <a:lnTo>
                    <a:pt x="2095" y="21478"/>
                  </a:lnTo>
                  <a:lnTo>
                    <a:pt x="2454" y="22006"/>
                  </a:lnTo>
                  <a:lnTo>
                    <a:pt x="2812" y="22535"/>
                  </a:lnTo>
                  <a:lnTo>
                    <a:pt x="3209" y="23026"/>
                  </a:lnTo>
                  <a:lnTo>
                    <a:pt x="3605" y="23497"/>
                  </a:lnTo>
                  <a:lnTo>
                    <a:pt x="4039" y="23969"/>
                  </a:lnTo>
                  <a:lnTo>
                    <a:pt x="4492" y="24403"/>
                  </a:lnTo>
                  <a:lnTo>
                    <a:pt x="4964" y="24818"/>
                  </a:lnTo>
                  <a:lnTo>
                    <a:pt x="5455" y="25234"/>
                  </a:lnTo>
                  <a:lnTo>
                    <a:pt x="5945" y="25611"/>
                  </a:lnTo>
                  <a:lnTo>
                    <a:pt x="6474" y="25951"/>
                  </a:lnTo>
                  <a:lnTo>
                    <a:pt x="7021" y="26291"/>
                  </a:lnTo>
                  <a:lnTo>
                    <a:pt x="7568" y="26593"/>
                  </a:lnTo>
                  <a:lnTo>
                    <a:pt x="8135" y="26895"/>
                  </a:lnTo>
                  <a:lnTo>
                    <a:pt x="8720" y="27140"/>
                  </a:lnTo>
                  <a:lnTo>
                    <a:pt x="9324" y="27385"/>
                  </a:lnTo>
                  <a:lnTo>
                    <a:pt x="9927" y="27593"/>
                  </a:lnTo>
                  <a:lnTo>
                    <a:pt x="10550" y="27763"/>
                  </a:lnTo>
                  <a:lnTo>
                    <a:pt x="11192" y="27914"/>
                  </a:lnTo>
                  <a:lnTo>
                    <a:pt x="11834" y="28046"/>
                  </a:lnTo>
                  <a:lnTo>
                    <a:pt x="12475" y="28140"/>
                  </a:lnTo>
                  <a:lnTo>
                    <a:pt x="1247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2"/>
            <p:cNvSpPr/>
            <p:nvPr/>
          </p:nvSpPr>
          <p:spPr>
            <a:xfrm>
              <a:off x="1821700" y="338150"/>
              <a:ext cx="311900" cy="703525"/>
            </a:xfrm>
            <a:custGeom>
              <a:avLst/>
              <a:gdLst/>
              <a:ahLst/>
              <a:cxnLst/>
              <a:rect l="l" t="t" r="r" b="b"/>
              <a:pathLst>
                <a:path w="12476" h="28141" fill="none" extrusionOk="0">
                  <a:moveTo>
                    <a:pt x="12475" y="0"/>
                  </a:moveTo>
                  <a:lnTo>
                    <a:pt x="12475" y="0"/>
                  </a:lnTo>
                  <a:lnTo>
                    <a:pt x="11834" y="95"/>
                  </a:lnTo>
                  <a:lnTo>
                    <a:pt x="11192" y="208"/>
                  </a:lnTo>
                  <a:lnTo>
                    <a:pt x="10550" y="359"/>
                  </a:lnTo>
                  <a:lnTo>
                    <a:pt x="9927" y="547"/>
                  </a:lnTo>
                  <a:lnTo>
                    <a:pt x="9324" y="755"/>
                  </a:lnTo>
                  <a:lnTo>
                    <a:pt x="8720" y="982"/>
                  </a:lnTo>
                  <a:lnTo>
                    <a:pt x="8135" y="1246"/>
                  </a:lnTo>
                  <a:lnTo>
                    <a:pt x="7568" y="1529"/>
                  </a:lnTo>
                  <a:lnTo>
                    <a:pt x="7021" y="1831"/>
                  </a:lnTo>
                  <a:lnTo>
                    <a:pt x="6474" y="2171"/>
                  </a:lnTo>
                  <a:lnTo>
                    <a:pt x="5945" y="2529"/>
                  </a:lnTo>
                  <a:lnTo>
                    <a:pt x="5455" y="2907"/>
                  </a:lnTo>
                  <a:lnTo>
                    <a:pt x="4964" y="3303"/>
                  </a:lnTo>
                  <a:lnTo>
                    <a:pt x="4492" y="3718"/>
                  </a:lnTo>
                  <a:lnTo>
                    <a:pt x="4039" y="4171"/>
                  </a:lnTo>
                  <a:lnTo>
                    <a:pt x="3605" y="4624"/>
                  </a:lnTo>
                  <a:lnTo>
                    <a:pt x="3209" y="5096"/>
                  </a:lnTo>
                  <a:lnTo>
                    <a:pt x="2812" y="5605"/>
                  </a:lnTo>
                  <a:lnTo>
                    <a:pt x="2454" y="6115"/>
                  </a:lnTo>
                  <a:lnTo>
                    <a:pt x="2095" y="6644"/>
                  </a:lnTo>
                  <a:lnTo>
                    <a:pt x="1774" y="7191"/>
                  </a:lnTo>
                  <a:lnTo>
                    <a:pt x="1491" y="7757"/>
                  </a:lnTo>
                  <a:lnTo>
                    <a:pt x="1208" y="8342"/>
                  </a:lnTo>
                  <a:lnTo>
                    <a:pt x="963" y="8927"/>
                  </a:lnTo>
                  <a:lnTo>
                    <a:pt x="755" y="9531"/>
                  </a:lnTo>
                  <a:lnTo>
                    <a:pt x="566" y="10154"/>
                  </a:lnTo>
                  <a:lnTo>
                    <a:pt x="396" y="10777"/>
                  </a:lnTo>
                  <a:lnTo>
                    <a:pt x="264" y="11418"/>
                  </a:lnTo>
                  <a:lnTo>
                    <a:pt x="151" y="12060"/>
                  </a:lnTo>
                  <a:lnTo>
                    <a:pt x="76" y="12721"/>
                  </a:lnTo>
                  <a:lnTo>
                    <a:pt x="19" y="13381"/>
                  </a:lnTo>
                  <a:lnTo>
                    <a:pt x="0" y="14061"/>
                  </a:lnTo>
                  <a:lnTo>
                    <a:pt x="0" y="14061"/>
                  </a:lnTo>
                  <a:lnTo>
                    <a:pt x="19" y="14740"/>
                  </a:lnTo>
                  <a:lnTo>
                    <a:pt x="76" y="15401"/>
                  </a:lnTo>
                  <a:lnTo>
                    <a:pt x="151" y="16061"/>
                  </a:lnTo>
                  <a:lnTo>
                    <a:pt x="264" y="16722"/>
                  </a:lnTo>
                  <a:lnTo>
                    <a:pt x="396" y="17364"/>
                  </a:lnTo>
                  <a:lnTo>
                    <a:pt x="566" y="17986"/>
                  </a:lnTo>
                  <a:lnTo>
                    <a:pt x="755" y="18609"/>
                  </a:lnTo>
                  <a:lnTo>
                    <a:pt x="963" y="19213"/>
                  </a:lnTo>
                  <a:lnTo>
                    <a:pt x="1208" y="19798"/>
                  </a:lnTo>
                  <a:lnTo>
                    <a:pt x="1491" y="20364"/>
                  </a:lnTo>
                  <a:lnTo>
                    <a:pt x="1774" y="20931"/>
                  </a:lnTo>
                  <a:lnTo>
                    <a:pt x="2095" y="21478"/>
                  </a:lnTo>
                  <a:lnTo>
                    <a:pt x="2454" y="22006"/>
                  </a:lnTo>
                  <a:lnTo>
                    <a:pt x="2812" y="22535"/>
                  </a:lnTo>
                  <a:lnTo>
                    <a:pt x="3209" y="23026"/>
                  </a:lnTo>
                  <a:lnTo>
                    <a:pt x="3605" y="23497"/>
                  </a:lnTo>
                  <a:lnTo>
                    <a:pt x="4039" y="23969"/>
                  </a:lnTo>
                  <a:lnTo>
                    <a:pt x="4492" y="24403"/>
                  </a:lnTo>
                  <a:lnTo>
                    <a:pt x="4964" y="24818"/>
                  </a:lnTo>
                  <a:lnTo>
                    <a:pt x="5455" y="25234"/>
                  </a:lnTo>
                  <a:lnTo>
                    <a:pt x="5945" y="25611"/>
                  </a:lnTo>
                  <a:lnTo>
                    <a:pt x="6474" y="25951"/>
                  </a:lnTo>
                  <a:lnTo>
                    <a:pt x="7021" y="26291"/>
                  </a:lnTo>
                  <a:lnTo>
                    <a:pt x="7568" y="26593"/>
                  </a:lnTo>
                  <a:lnTo>
                    <a:pt x="8135" y="26895"/>
                  </a:lnTo>
                  <a:lnTo>
                    <a:pt x="8720" y="27140"/>
                  </a:lnTo>
                  <a:lnTo>
                    <a:pt x="9324" y="27385"/>
                  </a:lnTo>
                  <a:lnTo>
                    <a:pt x="9927" y="27593"/>
                  </a:lnTo>
                  <a:lnTo>
                    <a:pt x="10550" y="27763"/>
                  </a:lnTo>
                  <a:lnTo>
                    <a:pt x="11192" y="27914"/>
                  </a:lnTo>
                  <a:lnTo>
                    <a:pt x="11834" y="28046"/>
                  </a:lnTo>
                  <a:lnTo>
                    <a:pt x="12475" y="28140"/>
                  </a:lnTo>
                  <a:lnTo>
                    <a:pt x="12475"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2"/>
            <p:cNvSpPr/>
            <p:nvPr/>
          </p:nvSpPr>
          <p:spPr>
            <a:xfrm>
              <a:off x="2219450" y="338150"/>
              <a:ext cx="311900" cy="703525"/>
            </a:xfrm>
            <a:custGeom>
              <a:avLst/>
              <a:gdLst/>
              <a:ahLst/>
              <a:cxnLst/>
              <a:rect l="l" t="t" r="r" b="b"/>
              <a:pathLst>
                <a:path w="12476" h="28141" extrusionOk="0">
                  <a:moveTo>
                    <a:pt x="0" y="0"/>
                  </a:moveTo>
                  <a:lnTo>
                    <a:pt x="0" y="28140"/>
                  </a:lnTo>
                  <a:lnTo>
                    <a:pt x="661" y="28046"/>
                  </a:lnTo>
                  <a:lnTo>
                    <a:pt x="1303" y="27914"/>
                  </a:lnTo>
                  <a:lnTo>
                    <a:pt x="1925" y="27763"/>
                  </a:lnTo>
                  <a:lnTo>
                    <a:pt x="2548" y="27593"/>
                  </a:lnTo>
                  <a:lnTo>
                    <a:pt x="3171" y="27385"/>
                  </a:lnTo>
                  <a:lnTo>
                    <a:pt x="3756" y="27140"/>
                  </a:lnTo>
                  <a:lnTo>
                    <a:pt x="4341" y="26895"/>
                  </a:lnTo>
                  <a:lnTo>
                    <a:pt x="4907" y="26593"/>
                  </a:lnTo>
                  <a:lnTo>
                    <a:pt x="5474" y="26291"/>
                  </a:lnTo>
                  <a:lnTo>
                    <a:pt x="6002" y="25951"/>
                  </a:lnTo>
                  <a:lnTo>
                    <a:pt x="6530" y="25611"/>
                  </a:lnTo>
                  <a:lnTo>
                    <a:pt x="7040" y="25234"/>
                  </a:lnTo>
                  <a:lnTo>
                    <a:pt x="7531" y="24818"/>
                  </a:lnTo>
                  <a:lnTo>
                    <a:pt x="7984" y="24403"/>
                  </a:lnTo>
                  <a:lnTo>
                    <a:pt x="8437" y="23969"/>
                  </a:lnTo>
                  <a:lnTo>
                    <a:pt x="8871" y="23497"/>
                  </a:lnTo>
                  <a:lnTo>
                    <a:pt x="9286" y="23026"/>
                  </a:lnTo>
                  <a:lnTo>
                    <a:pt x="9663" y="22535"/>
                  </a:lnTo>
                  <a:lnTo>
                    <a:pt x="10041" y="22006"/>
                  </a:lnTo>
                  <a:lnTo>
                    <a:pt x="10381" y="21478"/>
                  </a:lnTo>
                  <a:lnTo>
                    <a:pt x="10701" y="20931"/>
                  </a:lnTo>
                  <a:lnTo>
                    <a:pt x="11003" y="20364"/>
                  </a:lnTo>
                  <a:lnTo>
                    <a:pt x="11268" y="19798"/>
                  </a:lnTo>
                  <a:lnTo>
                    <a:pt x="11513" y="19213"/>
                  </a:lnTo>
                  <a:lnTo>
                    <a:pt x="11739" y="18609"/>
                  </a:lnTo>
                  <a:lnTo>
                    <a:pt x="11928" y="17986"/>
                  </a:lnTo>
                  <a:lnTo>
                    <a:pt x="12098" y="17364"/>
                  </a:lnTo>
                  <a:lnTo>
                    <a:pt x="12230" y="16722"/>
                  </a:lnTo>
                  <a:lnTo>
                    <a:pt x="12325" y="16061"/>
                  </a:lnTo>
                  <a:lnTo>
                    <a:pt x="12419" y="15401"/>
                  </a:lnTo>
                  <a:lnTo>
                    <a:pt x="12457" y="14740"/>
                  </a:lnTo>
                  <a:lnTo>
                    <a:pt x="12476" y="14061"/>
                  </a:lnTo>
                  <a:lnTo>
                    <a:pt x="12457" y="13381"/>
                  </a:lnTo>
                  <a:lnTo>
                    <a:pt x="12419" y="12721"/>
                  </a:lnTo>
                  <a:lnTo>
                    <a:pt x="12325" y="12060"/>
                  </a:lnTo>
                  <a:lnTo>
                    <a:pt x="12230" y="11418"/>
                  </a:lnTo>
                  <a:lnTo>
                    <a:pt x="12098" y="10777"/>
                  </a:lnTo>
                  <a:lnTo>
                    <a:pt x="11928" y="10154"/>
                  </a:lnTo>
                  <a:lnTo>
                    <a:pt x="11739" y="9531"/>
                  </a:lnTo>
                  <a:lnTo>
                    <a:pt x="11513" y="8927"/>
                  </a:lnTo>
                  <a:lnTo>
                    <a:pt x="11268" y="8342"/>
                  </a:lnTo>
                  <a:lnTo>
                    <a:pt x="11003" y="7757"/>
                  </a:lnTo>
                  <a:lnTo>
                    <a:pt x="10701" y="7191"/>
                  </a:lnTo>
                  <a:lnTo>
                    <a:pt x="10381" y="6644"/>
                  </a:lnTo>
                  <a:lnTo>
                    <a:pt x="10041" y="6115"/>
                  </a:lnTo>
                  <a:lnTo>
                    <a:pt x="9663" y="5605"/>
                  </a:lnTo>
                  <a:lnTo>
                    <a:pt x="9286" y="5096"/>
                  </a:lnTo>
                  <a:lnTo>
                    <a:pt x="8871" y="4624"/>
                  </a:lnTo>
                  <a:lnTo>
                    <a:pt x="8437" y="4171"/>
                  </a:lnTo>
                  <a:lnTo>
                    <a:pt x="7984" y="3718"/>
                  </a:lnTo>
                  <a:lnTo>
                    <a:pt x="7531" y="3303"/>
                  </a:lnTo>
                  <a:lnTo>
                    <a:pt x="7040" y="2907"/>
                  </a:lnTo>
                  <a:lnTo>
                    <a:pt x="6530" y="2529"/>
                  </a:lnTo>
                  <a:lnTo>
                    <a:pt x="6002" y="2171"/>
                  </a:lnTo>
                  <a:lnTo>
                    <a:pt x="5474" y="1831"/>
                  </a:lnTo>
                  <a:lnTo>
                    <a:pt x="4907" y="1529"/>
                  </a:lnTo>
                  <a:lnTo>
                    <a:pt x="4341" y="1246"/>
                  </a:lnTo>
                  <a:lnTo>
                    <a:pt x="3756" y="982"/>
                  </a:lnTo>
                  <a:lnTo>
                    <a:pt x="3171" y="755"/>
                  </a:lnTo>
                  <a:lnTo>
                    <a:pt x="2548" y="547"/>
                  </a:lnTo>
                  <a:lnTo>
                    <a:pt x="1925" y="359"/>
                  </a:lnTo>
                  <a:lnTo>
                    <a:pt x="1303" y="208"/>
                  </a:lnTo>
                  <a:lnTo>
                    <a:pt x="661" y="95"/>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2"/>
            <p:cNvSpPr/>
            <p:nvPr/>
          </p:nvSpPr>
          <p:spPr>
            <a:xfrm>
              <a:off x="2219450" y="338150"/>
              <a:ext cx="311900" cy="703525"/>
            </a:xfrm>
            <a:custGeom>
              <a:avLst/>
              <a:gdLst/>
              <a:ahLst/>
              <a:cxnLst/>
              <a:rect l="l" t="t" r="r" b="b"/>
              <a:pathLst>
                <a:path w="12476" h="28141" fill="none" extrusionOk="0">
                  <a:moveTo>
                    <a:pt x="0" y="0"/>
                  </a:moveTo>
                  <a:lnTo>
                    <a:pt x="0" y="28140"/>
                  </a:lnTo>
                  <a:lnTo>
                    <a:pt x="0" y="28140"/>
                  </a:lnTo>
                  <a:lnTo>
                    <a:pt x="661" y="28046"/>
                  </a:lnTo>
                  <a:lnTo>
                    <a:pt x="1303" y="27914"/>
                  </a:lnTo>
                  <a:lnTo>
                    <a:pt x="1925" y="27763"/>
                  </a:lnTo>
                  <a:lnTo>
                    <a:pt x="2548" y="27593"/>
                  </a:lnTo>
                  <a:lnTo>
                    <a:pt x="3171" y="27385"/>
                  </a:lnTo>
                  <a:lnTo>
                    <a:pt x="3756" y="27140"/>
                  </a:lnTo>
                  <a:lnTo>
                    <a:pt x="4341" y="26895"/>
                  </a:lnTo>
                  <a:lnTo>
                    <a:pt x="4907" y="26593"/>
                  </a:lnTo>
                  <a:lnTo>
                    <a:pt x="5474" y="26291"/>
                  </a:lnTo>
                  <a:lnTo>
                    <a:pt x="6002" y="25951"/>
                  </a:lnTo>
                  <a:lnTo>
                    <a:pt x="6530" y="25611"/>
                  </a:lnTo>
                  <a:lnTo>
                    <a:pt x="7040" y="25234"/>
                  </a:lnTo>
                  <a:lnTo>
                    <a:pt x="7531" y="24818"/>
                  </a:lnTo>
                  <a:lnTo>
                    <a:pt x="7984" y="24403"/>
                  </a:lnTo>
                  <a:lnTo>
                    <a:pt x="8437" y="23969"/>
                  </a:lnTo>
                  <a:lnTo>
                    <a:pt x="8871" y="23497"/>
                  </a:lnTo>
                  <a:lnTo>
                    <a:pt x="9286" y="23026"/>
                  </a:lnTo>
                  <a:lnTo>
                    <a:pt x="9663" y="22535"/>
                  </a:lnTo>
                  <a:lnTo>
                    <a:pt x="10041" y="22006"/>
                  </a:lnTo>
                  <a:lnTo>
                    <a:pt x="10381" y="21478"/>
                  </a:lnTo>
                  <a:lnTo>
                    <a:pt x="10701" y="20931"/>
                  </a:lnTo>
                  <a:lnTo>
                    <a:pt x="11003" y="20364"/>
                  </a:lnTo>
                  <a:lnTo>
                    <a:pt x="11268" y="19798"/>
                  </a:lnTo>
                  <a:lnTo>
                    <a:pt x="11513" y="19213"/>
                  </a:lnTo>
                  <a:lnTo>
                    <a:pt x="11739" y="18609"/>
                  </a:lnTo>
                  <a:lnTo>
                    <a:pt x="11928" y="17986"/>
                  </a:lnTo>
                  <a:lnTo>
                    <a:pt x="12098" y="17364"/>
                  </a:lnTo>
                  <a:lnTo>
                    <a:pt x="12230" y="16722"/>
                  </a:lnTo>
                  <a:lnTo>
                    <a:pt x="12325" y="16061"/>
                  </a:lnTo>
                  <a:lnTo>
                    <a:pt x="12419" y="15401"/>
                  </a:lnTo>
                  <a:lnTo>
                    <a:pt x="12457" y="14740"/>
                  </a:lnTo>
                  <a:lnTo>
                    <a:pt x="12476" y="14061"/>
                  </a:lnTo>
                  <a:lnTo>
                    <a:pt x="12476" y="14061"/>
                  </a:lnTo>
                  <a:lnTo>
                    <a:pt x="12457" y="13381"/>
                  </a:lnTo>
                  <a:lnTo>
                    <a:pt x="12419" y="12721"/>
                  </a:lnTo>
                  <a:lnTo>
                    <a:pt x="12325" y="12060"/>
                  </a:lnTo>
                  <a:lnTo>
                    <a:pt x="12230" y="11418"/>
                  </a:lnTo>
                  <a:lnTo>
                    <a:pt x="12098" y="10777"/>
                  </a:lnTo>
                  <a:lnTo>
                    <a:pt x="11928" y="10154"/>
                  </a:lnTo>
                  <a:lnTo>
                    <a:pt x="11739" y="9531"/>
                  </a:lnTo>
                  <a:lnTo>
                    <a:pt x="11513" y="8927"/>
                  </a:lnTo>
                  <a:lnTo>
                    <a:pt x="11268" y="8342"/>
                  </a:lnTo>
                  <a:lnTo>
                    <a:pt x="11003" y="7757"/>
                  </a:lnTo>
                  <a:lnTo>
                    <a:pt x="10701" y="7191"/>
                  </a:lnTo>
                  <a:lnTo>
                    <a:pt x="10381" y="6644"/>
                  </a:lnTo>
                  <a:lnTo>
                    <a:pt x="10041" y="6115"/>
                  </a:lnTo>
                  <a:lnTo>
                    <a:pt x="9663" y="5605"/>
                  </a:lnTo>
                  <a:lnTo>
                    <a:pt x="9286" y="5096"/>
                  </a:lnTo>
                  <a:lnTo>
                    <a:pt x="8871" y="4624"/>
                  </a:lnTo>
                  <a:lnTo>
                    <a:pt x="8437" y="4171"/>
                  </a:lnTo>
                  <a:lnTo>
                    <a:pt x="7984" y="3718"/>
                  </a:lnTo>
                  <a:lnTo>
                    <a:pt x="7531" y="3303"/>
                  </a:lnTo>
                  <a:lnTo>
                    <a:pt x="7040" y="2907"/>
                  </a:lnTo>
                  <a:lnTo>
                    <a:pt x="6530" y="2529"/>
                  </a:lnTo>
                  <a:lnTo>
                    <a:pt x="6002" y="2171"/>
                  </a:lnTo>
                  <a:lnTo>
                    <a:pt x="5474" y="1831"/>
                  </a:lnTo>
                  <a:lnTo>
                    <a:pt x="4907" y="1529"/>
                  </a:lnTo>
                  <a:lnTo>
                    <a:pt x="4341" y="1246"/>
                  </a:lnTo>
                  <a:lnTo>
                    <a:pt x="3756" y="982"/>
                  </a:lnTo>
                  <a:lnTo>
                    <a:pt x="3171" y="755"/>
                  </a:lnTo>
                  <a:lnTo>
                    <a:pt x="2548" y="547"/>
                  </a:lnTo>
                  <a:lnTo>
                    <a:pt x="1925" y="359"/>
                  </a:lnTo>
                  <a:lnTo>
                    <a:pt x="1303" y="208"/>
                  </a:lnTo>
                  <a:lnTo>
                    <a:pt x="661" y="95"/>
                  </a:lnTo>
                  <a:lnTo>
                    <a:pt x="0"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4" name="Google Shape;534;p32"/>
          <p:cNvSpPr/>
          <p:nvPr/>
        </p:nvSpPr>
        <p:spPr>
          <a:xfrm flipH="1">
            <a:off x="7811195" y="700925"/>
            <a:ext cx="177900" cy="177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2"/>
          <p:cNvSpPr/>
          <p:nvPr/>
        </p:nvSpPr>
        <p:spPr>
          <a:xfrm flipH="1">
            <a:off x="7072789" y="74525"/>
            <a:ext cx="626400" cy="6264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32"/>
          <p:cNvSpPr/>
          <p:nvPr/>
        </p:nvSpPr>
        <p:spPr>
          <a:xfrm flipH="1">
            <a:off x="8580176" y="2035681"/>
            <a:ext cx="485982" cy="418392"/>
          </a:xfrm>
          <a:custGeom>
            <a:avLst/>
            <a:gdLst/>
            <a:ahLst/>
            <a:cxnLst/>
            <a:rect l="l" t="t" r="r" b="b"/>
            <a:pathLst>
              <a:path w="22800" h="19629" extrusionOk="0">
                <a:moveTo>
                  <a:pt x="5814" y="0"/>
                </a:moveTo>
                <a:lnTo>
                  <a:pt x="5550" y="19"/>
                </a:lnTo>
                <a:lnTo>
                  <a:pt x="5267" y="38"/>
                </a:lnTo>
                <a:lnTo>
                  <a:pt x="4983" y="57"/>
                </a:lnTo>
                <a:lnTo>
                  <a:pt x="4700" y="114"/>
                </a:lnTo>
                <a:lnTo>
                  <a:pt x="4436" y="170"/>
                </a:lnTo>
                <a:lnTo>
                  <a:pt x="4172" y="246"/>
                </a:lnTo>
                <a:lnTo>
                  <a:pt x="3889" y="321"/>
                </a:lnTo>
                <a:lnTo>
                  <a:pt x="3625" y="435"/>
                </a:lnTo>
                <a:lnTo>
                  <a:pt x="3379" y="548"/>
                </a:lnTo>
                <a:lnTo>
                  <a:pt x="3115" y="661"/>
                </a:lnTo>
                <a:lnTo>
                  <a:pt x="2870" y="812"/>
                </a:lnTo>
                <a:lnTo>
                  <a:pt x="2624" y="963"/>
                </a:lnTo>
                <a:lnTo>
                  <a:pt x="2379" y="1133"/>
                </a:lnTo>
                <a:lnTo>
                  <a:pt x="2152" y="1303"/>
                </a:lnTo>
                <a:lnTo>
                  <a:pt x="1926" y="1510"/>
                </a:lnTo>
                <a:lnTo>
                  <a:pt x="1699" y="1699"/>
                </a:lnTo>
                <a:lnTo>
                  <a:pt x="1511" y="1926"/>
                </a:lnTo>
                <a:lnTo>
                  <a:pt x="1303" y="2152"/>
                </a:lnTo>
                <a:lnTo>
                  <a:pt x="1133" y="2378"/>
                </a:lnTo>
                <a:lnTo>
                  <a:pt x="963" y="2624"/>
                </a:lnTo>
                <a:lnTo>
                  <a:pt x="812" y="2869"/>
                </a:lnTo>
                <a:lnTo>
                  <a:pt x="661" y="3115"/>
                </a:lnTo>
                <a:lnTo>
                  <a:pt x="548" y="3379"/>
                </a:lnTo>
                <a:lnTo>
                  <a:pt x="435" y="3624"/>
                </a:lnTo>
                <a:lnTo>
                  <a:pt x="322" y="3888"/>
                </a:lnTo>
                <a:lnTo>
                  <a:pt x="246" y="4171"/>
                </a:lnTo>
                <a:lnTo>
                  <a:pt x="171" y="4436"/>
                </a:lnTo>
                <a:lnTo>
                  <a:pt x="114" y="4700"/>
                </a:lnTo>
                <a:lnTo>
                  <a:pt x="58" y="4983"/>
                </a:lnTo>
                <a:lnTo>
                  <a:pt x="39" y="5266"/>
                </a:lnTo>
                <a:lnTo>
                  <a:pt x="20" y="5549"/>
                </a:lnTo>
                <a:lnTo>
                  <a:pt x="1" y="5813"/>
                </a:lnTo>
                <a:lnTo>
                  <a:pt x="20" y="6097"/>
                </a:lnTo>
                <a:lnTo>
                  <a:pt x="39" y="6380"/>
                </a:lnTo>
                <a:lnTo>
                  <a:pt x="58" y="6663"/>
                </a:lnTo>
                <a:lnTo>
                  <a:pt x="114" y="6927"/>
                </a:lnTo>
                <a:lnTo>
                  <a:pt x="171" y="7210"/>
                </a:lnTo>
                <a:lnTo>
                  <a:pt x="246" y="7474"/>
                </a:lnTo>
                <a:lnTo>
                  <a:pt x="322" y="7738"/>
                </a:lnTo>
                <a:lnTo>
                  <a:pt x="435" y="8003"/>
                </a:lnTo>
                <a:lnTo>
                  <a:pt x="548" y="8267"/>
                </a:lnTo>
                <a:lnTo>
                  <a:pt x="661" y="8531"/>
                </a:lnTo>
                <a:lnTo>
                  <a:pt x="812" y="8777"/>
                </a:lnTo>
                <a:lnTo>
                  <a:pt x="963" y="9022"/>
                </a:lnTo>
                <a:lnTo>
                  <a:pt x="1133" y="9267"/>
                </a:lnTo>
                <a:lnTo>
                  <a:pt x="1303" y="9494"/>
                </a:lnTo>
                <a:lnTo>
                  <a:pt x="1511" y="9720"/>
                </a:lnTo>
                <a:lnTo>
                  <a:pt x="1699" y="9928"/>
                </a:lnTo>
                <a:lnTo>
                  <a:pt x="11400" y="19629"/>
                </a:lnTo>
                <a:lnTo>
                  <a:pt x="21101" y="9928"/>
                </a:lnTo>
                <a:lnTo>
                  <a:pt x="21309" y="9720"/>
                </a:lnTo>
                <a:lnTo>
                  <a:pt x="21498" y="9494"/>
                </a:lnTo>
                <a:lnTo>
                  <a:pt x="21686" y="9267"/>
                </a:lnTo>
                <a:lnTo>
                  <a:pt x="21856" y="9022"/>
                </a:lnTo>
                <a:lnTo>
                  <a:pt x="22007" y="8777"/>
                </a:lnTo>
                <a:lnTo>
                  <a:pt x="22139" y="8531"/>
                </a:lnTo>
                <a:lnTo>
                  <a:pt x="22271" y="8267"/>
                </a:lnTo>
                <a:lnTo>
                  <a:pt x="22385" y="8003"/>
                </a:lnTo>
                <a:lnTo>
                  <a:pt x="22479" y="7738"/>
                </a:lnTo>
                <a:lnTo>
                  <a:pt x="22573" y="7474"/>
                </a:lnTo>
                <a:lnTo>
                  <a:pt x="22649" y="7210"/>
                </a:lnTo>
                <a:lnTo>
                  <a:pt x="22705" y="6927"/>
                </a:lnTo>
                <a:lnTo>
                  <a:pt x="22743" y="6663"/>
                </a:lnTo>
                <a:lnTo>
                  <a:pt x="22781" y="6380"/>
                </a:lnTo>
                <a:lnTo>
                  <a:pt x="22800" y="6097"/>
                </a:lnTo>
                <a:lnTo>
                  <a:pt x="22800" y="5813"/>
                </a:lnTo>
                <a:lnTo>
                  <a:pt x="22800" y="5549"/>
                </a:lnTo>
                <a:lnTo>
                  <a:pt x="22781" y="5266"/>
                </a:lnTo>
                <a:lnTo>
                  <a:pt x="22743" y="4983"/>
                </a:lnTo>
                <a:lnTo>
                  <a:pt x="22705" y="4700"/>
                </a:lnTo>
                <a:lnTo>
                  <a:pt x="22649" y="4436"/>
                </a:lnTo>
                <a:lnTo>
                  <a:pt x="22573" y="4171"/>
                </a:lnTo>
                <a:lnTo>
                  <a:pt x="22479" y="3888"/>
                </a:lnTo>
                <a:lnTo>
                  <a:pt x="22385" y="3624"/>
                </a:lnTo>
                <a:lnTo>
                  <a:pt x="22271" y="3379"/>
                </a:lnTo>
                <a:lnTo>
                  <a:pt x="22139" y="3115"/>
                </a:lnTo>
                <a:lnTo>
                  <a:pt x="22007" y="2869"/>
                </a:lnTo>
                <a:lnTo>
                  <a:pt x="21856" y="2624"/>
                </a:lnTo>
                <a:lnTo>
                  <a:pt x="21686" y="2378"/>
                </a:lnTo>
                <a:lnTo>
                  <a:pt x="21498" y="2152"/>
                </a:lnTo>
                <a:lnTo>
                  <a:pt x="21309" y="1926"/>
                </a:lnTo>
                <a:lnTo>
                  <a:pt x="21101" y="1699"/>
                </a:lnTo>
                <a:lnTo>
                  <a:pt x="20894" y="1510"/>
                </a:lnTo>
                <a:lnTo>
                  <a:pt x="20667" y="1303"/>
                </a:lnTo>
                <a:lnTo>
                  <a:pt x="20422" y="1133"/>
                </a:lnTo>
                <a:lnTo>
                  <a:pt x="20195" y="963"/>
                </a:lnTo>
                <a:lnTo>
                  <a:pt x="19950" y="812"/>
                </a:lnTo>
                <a:lnTo>
                  <a:pt x="19705" y="661"/>
                </a:lnTo>
                <a:lnTo>
                  <a:pt x="19440" y="548"/>
                </a:lnTo>
                <a:lnTo>
                  <a:pt x="19176" y="435"/>
                </a:lnTo>
                <a:lnTo>
                  <a:pt x="18912" y="321"/>
                </a:lnTo>
                <a:lnTo>
                  <a:pt x="18648" y="246"/>
                </a:lnTo>
                <a:lnTo>
                  <a:pt x="18383" y="170"/>
                </a:lnTo>
                <a:lnTo>
                  <a:pt x="18100" y="114"/>
                </a:lnTo>
                <a:lnTo>
                  <a:pt x="17836" y="57"/>
                </a:lnTo>
                <a:lnTo>
                  <a:pt x="17553" y="38"/>
                </a:lnTo>
                <a:lnTo>
                  <a:pt x="17270" y="19"/>
                </a:lnTo>
                <a:lnTo>
                  <a:pt x="16987" y="0"/>
                </a:lnTo>
                <a:lnTo>
                  <a:pt x="16704" y="19"/>
                </a:lnTo>
                <a:lnTo>
                  <a:pt x="16440" y="38"/>
                </a:lnTo>
                <a:lnTo>
                  <a:pt x="16156" y="57"/>
                </a:lnTo>
                <a:lnTo>
                  <a:pt x="15873" y="114"/>
                </a:lnTo>
                <a:lnTo>
                  <a:pt x="15609" y="170"/>
                </a:lnTo>
                <a:lnTo>
                  <a:pt x="15345" y="246"/>
                </a:lnTo>
                <a:lnTo>
                  <a:pt x="15062" y="321"/>
                </a:lnTo>
                <a:lnTo>
                  <a:pt x="14798" y="435"/>
                </a:lnTo>
                <a:lnTo>
                  <a:pt x="14552" y="548"/>
                </a:lnTo>
                <a:lnTo>
                  <a:pt x="14288" y="661"/>
                </a:lnTo>
                <a:lnTo>
                  <a:pt x="14043" y="812"/>
                </a:lnTo>
                <a:lnTo>
                  <a:pt x="13797" y="963"/>
                </a:lnTo>
                <a:lnTo>
                  <a:pt x="13552" y="1133"/>
                </a:lnTo>
                <a:lnTo>
                  <a:pt x="13325" y="1303"/>
                </a:lnTo>
                <a:lnTo>
                  <a:pt x="13099" y="1510"/>
                </a:lnTo>
                <a:lnTo>
                  <a:pt x="12872" y="1699"/>
                </a:lnTo>
                <a:lnTo>
                  <a:pt x="11400" y="3190"/>
                </a:lnTo>
                <a:lnTo>
                  <a:pt x="9928" y="1699"/>
                </a:lnTo>
                <a:lnTo>
                  <a:pt x="9721" y="1510"/>
                </a:lnTo>
                <a:lnTo>
                  <a:pt x="9494" y="1303"/>
                </a:lnTo>
                <a:lnTo>
                  <a:pt x="9268" y="1133"/>
                </a:lnTo>
                <a:lnTo>
                  <a:pt x="9022" y="963"/>
                </a:lnTo>
                <a:lnTo>
                  <a:pt x="8777" y="812"/>
                </a:lnTo>
                <a:lnTo>
                  <a:pt x="8532" y="661"/>
                </a:lnTo>
                <a:lnTo>
                  <a:pt x="8267" y="548"/>
                </a:lnTo>
                <a:lnTo>
                  <a:pt x="8003" y="435"/>
                </a:lnTo>
                <a:lnTo>
                  <a:pt x="7739" y="321"/>
                </a:lnTo>
                <a:lnTo>
                  <a:pt x="7475" y="246"/>
                </a:lnTo>
                <a:lnTo>
                  <a:pt x="7210" y="170"/>
                </a:lnTo>
                <a:lnTo>
                  <a:pt x="6927" y="114"/>
                </a:lnTo>
                <a:lnTo>
                  <a:pt x="6663" y="57"/>
                </a:lnTo>
                <a:lnTo>
                  <a:pt x="6380" y="38"/>
                </a:lnTo>
                <a:lnTo>
                  <a:pt x="6097" y="19"/>
                </a:lnTo>
                <a:lnTo>
                  <a:pt x="581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522"/>
        <p:cNvGrpSpPr/>
        <p:nvPr/>
      </p:nvGrpSpPr>
      <p:grpSpPr>
        <a:xfrm>
          <a:off x="0" y="0"/>
          <a:ext cx="0" cy="0"/>
          <a:chOff x="0" y="0"/>
          <a:chExt cx="0" cy="0"/>
        </a:xfrm>
      </p:grpSpPr>
      <p:sp>
        <p:nvSpPr>
          <p:cNvPr id="523" name="Google Shape;523;p11"/>
          <p:cNvSpPr txBox="1">
            <a:spLocks noGrp="1"/>
          </p:cNvSpPr>
          <p:nvPr>
            <p:ph type="title" hasCustomPrompt="1"/>
          </p:nvPr>
        </p:nvSpPr>
        <p:spPr>
          <a:xfrm>
            <a:off x="1523300" y="1765350"/>
            <a:ext cx="6380100" cy="1034700"/>
          </a:xfrm>
          <a:prstGeom prst="rect">
            <a:avLst/>
          </a:prstGeom>
        </p:spPr>
        <p:txBody>
          <a:bodyPr spcFirstLastPara="1" wrap="square" lIns="91425" tIns="91425" rIns="91425" bIns="91425" anchor="ctr" anchorCtr="0">
            <a:noAutofit/>
          </a:bodyPr>
          <a:lstStyle>
            <a:lvl1pPr lvl="0">
              <a:spcBef>
                <a:spcPts val="0"/>
              </a:spcBef>
              <a:spcAft>
                <a:spcPts val="0"/>
              </a:spcAft>
              <a:buSzPts val="7200"/>
              <a:buNone/>
              <a:defRPr sz="7200"/>
            </a:lvl1pPr>
            <a:lvl2pPr lvl="1" algn="ctr">
              <a:spcBef>
                <a:spcPts val="0"/>
              </a:spcBef>
              <a:spcAft>
                <a:spcPts val="0"/>
              </a:spcAft>
              <a:buSzPts val="7200"/>
              <a:buNone/>
              <a:defRPr sz="7200"/>
            </a:lvl2pPr>
            <a:lvl3pPr lvl="2" algn="ctr">
              <a:spcBef>
                <a:spcPts val="0"/>
              </a:spcBef>
              <a:spcAft>
                <a:spcPts val="0"/>
              </a:spcAft>
              <a:buSzPts val="7200"/>
              <a:buNone/>
              <a:defRPr sz="7200"/>
            </a:lvl3pPr>
            <a:lvl4pPr lvl="3" algn="ctr">
              <a:spcBef>
                <a:spcPts val="0"/>
              </a:spcBef>
              <a:spcAft>
                <a:spcPts val="0"/>
              </a:spcAft>
              <a:buSzPts val="7200"/>
              <a:buNone/>
              <a:defRPr sz="7200"/>
            </a:lvl4pPr>
            <a:lvl5pPr lvl="4" algn="ctr">
              <a:spcBef>
                <a:spcPts val="0"/>
              </a:spcBef>
              <a:spcAft>
                <a:spcPts val="0"/>
              </a:spcAft>
              <a:buSzPts val="7200"/>
              <a:buNone/>
              <a:defRPr sz="7200"/>
            </a:lvl5pPr>
            <a:lvl6pPr lvl="5" algn="ctr">
              <a:spcBef>
                <a:spcPts val="0"/>
              </a:spcBef>
              <a:spcAft>
                <a:spcPts val="0"/>
              </a:spcAft>
              <a:buSzPts val="7200"/>
              <a:buNone/>
              <a:defRPr sz="7200"/>
            </a:lvl6pPr>
            <a:lvl7pPr lvl="6" algn="ctr">
              <a:spcBef>
                <a:spcPts val="0"/>
              </a:spcBef>
              <a:spcAft>
                <a:spcPts val="0"/>
              </a:spcAft>
              <a:buSzPts val="7200"/>
              <a:buNone/>
              <a:defRPr sz="7200"/>
            </a:lvl7pPr>
            <a:lvl8pPr lvl="7" algn="ctr">
              <a:spcBef>
                <a:spcPts val="0"/>
              </a:spcBef>
              <a:spcAft>
                <a:spcPts val="0"/>
              </a:spcAft>
              <a:buSzPts val="7200"/>
              <a:buNone/>
              <a:defRPr sz="7200"/>
            </a:lvl8pPr>
            <a:lvl9pPr lvl="8" algn="ctr">
              <a:spcBef>
                <a:spcPts val="0"/>
              </a:spcBef>
              <a:spcAft>
                <a:spcPts val="0"/>
              </a:spcAft>
              <a:buSzPts val="7200"/>
              <a:buNone/>
              <a:defRPr sz="7200"/>
            </a:lvl9pPr>
          </a:lstStyle>
          <a:p>
            <a:r>
              <a:t>xx%</a:t>
            </a:r>
          </a:p>
        </p:txBody>
      </p:sp>
      <p:sp>
        <p:nvSpPr>
          <p:cNvPr id="524" name="Google Shape;524;p11"/>
          <p:cNvSpPr txBox="1">
            <a:spLocks noGrp="1"/>
          </p:cNvSpPr>
          <p:nvPr>
            <p:ph type="subTitle" idx="1"/>
          </p:nvPr>
        </p:nvSpPr>
        <p:spPr>
          <a:xfrm>
            <a:off x="1523288" y="2800050"/>
            <a:ext cx="6380100" cy="344700"/>
          </a:xfrm>
          <a:prstGeom prst="rect">
            <a:avLst/>
          </a:prstGeom>
        </p:spPr>
        <p:txBody>
          <a:bodyPr spcFirstLastPara="1" wrap="square" lIns="91425" tIns="91425" rIns="91425" bIns="91425" anchor="t" anchorCtr="0">
            <a:noAutofit/>
          </a:bodyPr>
          <a:lstStyle>
            <a:lvl1pPr lvl="0" algn="ctr">
              <a:spcBef>
                <a:spcPts val="0"/>
              </a:spcBef>
              <a:spcAft>
                <a:spcPts val="0"/>
              </a:spcAft>
              <a:buSzPts val="1600"/>
              <a:buNone/>
              <a:defRPr sz="1600"/>
            </a:lvl1pPr>
            <a:lvl2pPr lvl="1" algn="ctr">
              <a:spcBef>
                <a:spcPts val="0"/>
              </a:spcBef>
              <a:spcAft>
                <a:spcPts val="0"/>
              </a:spcAft>
              <a:buSzPts val="1600"/>
              <a:buNone/>
              <a:defRPr sz="1600"/>
            </a:lvl2pPr>
            <a:lvl3pPr lvl="2" algn="ctr">
              <a:spcBef>
                <a:spcPts val="0"/>
              </a:spcBef>
              <a:spcAft>
                <a:spcPts val="0"/>
              </a:spcAft>
              <a:buSzPts val="1600"/>
              <a:buNone/>
              <a:defRPr sz="1600"/>
            </a:lvl3pPr>
            <a:lvl4pPr lvl="3" algn="ctr">
              <a:spcBef>
                <a:spcPts val="0"/>
              </a:spcBef>
              <a:spcAft>
                <a:spcPts val="0"/>
              </a:spcAft>
              <a:buSzPts val="1600"/>
              <a:buNone/>
              <a:defRPr sz="1600"/>
            </a:lvl4pPr>
            <a:lvl5pPr lvl="4" algn="ctr">
              <a:spcBef>
                <a:spcPts val="0"/>
              </a:spcBef>
              <a:spcAft>
                <a:spcPts val="0"/>
              </a:spcAft>
              <a:buSzPts val="1600"/>
              <a:buNone/>
              <a:defRPr sz="1600"/>
            </a:lvl5pPr>
            <a:lvl6pPr lvl="5" algn="ctr">
              <a:spcBef>
                <a:spcPts val="0"/>
              </a:spcBef>
              <a:spcAft>
                <a:spcPts val="0"/>
              </a:spcAft>
              <a:buSzPts val="1600"/>
              <a:buNone/>
              <a:defRPr sz="1600"/>
            </a:lvl6pPr>
            <a:lvl7pPr lvl="6" algn="ctr">
              <a:spcBef>
                <a:spcPts val="0"/>
              </a:spcBef>
              <a:spcAft>
                <a:spcPts val="0"/>
              </a:spcAft>
              <a:buSzPts val="1600"/>
              <a:buNone/>
              <a:defRPr sz="1600"/>
            </a:lvl7pPr>
            <a:lvl8pPr lvl="7" algn="ctr">
              <a:spcBef>
                <a:spcPts val="0"/>
              </a:spcBef>
              <a:spcAft>
                <a:spcPts val="0"/>
              </a:spcAft>
              <a:buSzPts val="1600"/>
              <a:buNone/>
              <a:defRPr sz="1600"/>
            </a:lvl8pPr>
            <a:lvl9pPr lvl="8" algn="ctr">
              <a:spcBef>
                <a:spcPts val="0"/>
              </a:spcBef>
              <a:spcAft>
                <a:spcPts val="0"/>
              </a:spcAft>
              <a:buSzPts val="1600"/>
              <a:buNone/>
              <a:defRPr sz="1600"/>
            </a:lvl9pPr>
          </a:lstStyle>
          <a:p>
            <a:endParaRPr/>
          </a:p>
        </p:txBody>
      </p:sp>
      <p:sp>
        <p:nvSpPr>
          <p:cNvPr id="525" name="Google Shape;525;p11"/>
          <p:cNvSpPr/>
          <p:nvPr/>
        </p:nvSpPr>
        <p:spPr>
          <a:xfrm rot="-4346410" flipH="1">
            <a:off x="4672960" y="3952518"/>
            <a:ext cx="276005" cy="171374"/>
          </a:xfrm>
          <a:custGeom>
            <a:avLst/>
            <a:gdLst/>
            <a:ahLst/>
            <a:cxnLst/>
            <a:rect l="l" t="t" r="r" b="b"/>
            <a:pathLst>
              <a:path w="8887" h="5518" extrusionOk="0">
                <a:moveTo>
                  <a:pt x="1678" y="331"/>
                </a:moveTo>
                <a:lnTo>
                  <a:pt x="1678" y="331"/>
                </a:lnTo>
                <a:cubicBezTo>
                  <a:pt x="2753" y="445"/>
                  <a:pt x="3813" y="660"/>
                  <a:pt x="4859" y="947"/>
                </a:cubicBezTo>
                <a:cubicBezTo>
                  <a:pt x="5547" y="1119"/>
                  <a:pt x="6192" y="1420"/>
                  <a:pt x="6751" y="1836"/>
                </a:cubicBezTo>
                <a:cubicBezTo>
                  <a:pt x="7009" y="2022"/>
                  <a:pt x="7253" y="2237"/>
                  <a:pt x="7468" y="2466"/>
                </a:cubicBezTo>
                <a:cubicBezTo>
                  <a:pt x="6264" y="1893"/>
                  <a:pt x="5031" y="1377"/>
                  <a:pt x="3784" y="947"/>
                </a:cubicBezTo>
                <a:cubicBezTo>
                  <a:pt x="3125" y="732"/>
                  <a:pt x="2452" y="560"/>
                  <a:pt x="1792" y="359"/>
                </a:cubicBezTo>
                <a:cubicBezTo>
                  <a:pt x="1749" y="359"/>
                  <a:pt x="1721" y="345"/>
                  <a:pt x="1678" y="331"/>
                </a:cubicBezTo>
                <a:close/>
                <a:moveTo>
                  <a:pt x="130" y="216"/>
                </a:moveTo>
                <a:cubicBezTo>
                  <a:pt x="502" y="961"/>
                  <a:pt x="975" y="1664"/>
                  <a:pt x="1420" y="2380"/>
                </a:cubicBezTo>
                <a:cubicBezTo>
                  <a:pt x="1764" y="2925"/>
                  <a:pt x="2280" y="3484"/>
                  <a:pt x="2595" y="4071"/>
                </a:cubicBezTo>
                <a:cubicBezTo>
                  <a:pt x="2065" y="3727"/>
                  <a:pt x="1620" y="3283"/>
                  <a:pt x="1248" y="2767"/>
                </a:cubicBezTo>
                <a:cubicBezTo>
                  <a:pt x="717" y="1979"/>
                  <a:pt x="402" y="1105"/>
                  <a:pt x="87" y="216"/>
                </a:cubicBezTo>
                <a:close/>
                <a:moveTo>
                  <a:pt x="875" y="259"/>
                </a:moveTo>
                <a:cubicBezTo>
                  <a:pt x="1993" y="517"/>
                  <a:pt x="3097" y="847"/>
                  <a:pt x="4171" y="1248"/>
                </a:cubicBezTo>
                <a:cubicBezTo>
                  <a:pt x="5347" y="1707"/>
                  <a:pt x="6536" y="2194"/>
                  <a:pt x="7697" y="2710"/>
                </a:cubicBezTo>
                <a:cubicBezTo>
                  <a:pt x="7970" y="3011"/>
                  <a:pt x="8142" y="3383"/>
                  <a:pt x="8199" y="3785"/>
                </a:cubicBezTo>
                <a:cubicBezTo>
                  <a:pt x="8242" y="4143"/>
                  <a:pt x="8113" y="4487"/>
                  <a:pt x="7855" y="4731"/>
                </a:cubicBezTo>
                <a:cubicBezTo>
                  <a:pt x="6479" y="3842"/>
                  <a:pt x="5074" y="2982"/>
                  <a:pt x="3741" y="2036"/>
                </a:cubicBezTo>
                <a:cubicBezTo>
                  <a:pt x="2839" y="1406"/>
                  <a:pt x="1850" y="660"/>
                  <a:pt x="775" y="259"/>
                </a:cubicBezTo>
                <a:close/>
                <a:moveTo>
                  <a:pt x="287" y="230"/>
                </a:moveTo>
                <a:cubicBezTo>
                  <a:pt x="1362" y="1033"/>
                  <a:pt x="2380" y="1936"/>
                  <a:pt x="3312" y="2910"/>
                </a:cubicBezTo>
                <a:cubicBezTo>
                  <a:pt x="3698" y="3312"/>
                  <a:pt x="4085" y="3713"/>
                  <a:pt x="4487" y="4100"/>
                </a:cubicBezTo>
                <a:cubicBezTo>
                  <a:pt x="4888" y="4487"/>
                  <a:pt x="5347" y="4831"/>
                  <a:pt x="5705" y="5247"/>
                </a:cubicBezTo>
                <a:cubicBezTo>
                  <a:pt x="4931" y="5146"/>
                  <a:pt x="4171" y="4917"/>
                  <a:pt x="3469" y="4573"/>
                </a:cubicBezTo>
                <a:cubicBezTo>
                  <a:pt x="3197" y="4444"/>
                  <a:pt x="2939" y="4286"/>
                  <a:pt x="2695" y="4129"/>
                </a:cubicBezTo>
                <a:cubicBezTo>
                  <a:pt x="2595" y="3928"/>
                  <a:pt x="2466" y="3742"/>
                  <a:pt x="2323" y="3555"/>
                </a:cubicBezTo>
                <a:cubicBezTo>
                  <a:pt x="2022" y="3168"/>
                  <a:pt x="1749" y="2753"/>
                  <a:pt x="1506" y="2323"/>
                </a:cubicBezTo>
                <a:cubicBezTo>
                  <a:pt x="1090" y="1621"/>
                  <a:pt x="689" y="890"/>
                  <a:pt x="201" y="230"/>
                </a:cubicBezTo>
                <a:close/>
                <a:moveTo>
                  <a:pt x="760" y="431"/>
                </a:moveTo>
                <a:cubicBezTo>
                  <a:pt x="1893" y="1033"/>
                  <a:pt x="2996" y="1707"/>
                  <a:pt x="4042" y="2437"/>
                </a:cubicBezTo>
                <a:cubicBezTo>
                  <a:pt x="5261" y="3269"/>
                  <a:pt x="6522" y="4043"/>
                  <a:pt x="7783" y="4802"/>
                </a:cubicBezTo>
                <a:cubicBezTo>
                  <a:pt x="7372" y="5152"/>
                  <a:pt x="6721" y="5284"/>
                  <a:pt x="6172" y="5284"/>
                </a:cubicBezTo>
                <a:cubicBezTo>
                  <a:pt x="6090" y="5284"/>
                  <a:pt x="6010" y="5281"/>
                  <a:pt x="5934" y="5275"/>
                </a:cubicBezTo>
                <a:cubicBezTo>
                  <a:pt x="5590" y="4845"/>
                  <a:pt x="5146" y="4516"/>
                  <a:pt x="4745" y="4143"/>
                </a:cubicBezTo>
                <a:cubicBezTo>
                  <a:pt x="4186" y="3598"/>
                  <a:pt x="3641" y="3039"/>
                  <a:pt x="3082" y="2480"/>
                </a:cubicBezTo>
                <a:cubicBezTo>
                  <a:pt x="2366" y="1735"/>
                  <a:pt x="1592" y="1047"/>
                  <a:pt x="760" y="431"/>
                </a:cubicBezTo>
                <a:close/>
                <a:moveTo>
                  <a:pt x="44" y="1"/>
                </a:moveTo>
                <a:cubicBezTo>
                  <a:pt x="29" y="1"/>
                  <a:pt x="15" y="15"/>
                  <a:pt x="1" y="15"/>
                </a:cubicBezTo>
                <a:cubicBezTo>
                  <a:pt x="130" y="44"/>
                  <a:pt x="259" y="87"/>
                  <a:pt x="388" y="144"/>
                </a:cubicBezTo>
                <a:lnTo>
                  <a:pt x="373" y="187"/>
                </a:lnTo>
                <a:cubicBezTo>
                  <a:pt x="244" y="202"/>
                  <a:pt x="130" y="202"/>
                  <a:pt x="1" y="202"/>
                </a:cubicBezTo>
                <a:cubicBezTo>
                  <a:pt x="1" y="216"/>
                  <a:pt x="15" y="216"/>
                  <a:pt x="15" y="216"/>
                </a:cubicBezTo>
                <a:cubicBezTo>
                  <a:pt x="330" y="2308"/>
                  <a:pt x="1706" y="4086"/>
                  <a:pt x="3670" y="4903"/>
                </a:cubicBezTo>
                <a:cubicBezTo>
                  <a:pt x="4346" y="5189"/>
                  <a:pt x="5393" y="5518"/>
                  <a:pt x="6342" y="5518"/>
                </a:cubicBezTo>
                <a:cubicBezTo>
                  <a:pt x="7243" y="5518"/>
                  <a:pt x="8057" y="5222"/>
                  <a:pt x="8385" y="4315"/>
                </a:cubicBezTo>
                <a:cubicBezTo>
                  <a:pt x="8887" y="2882"/>
                  <a:pt x="6766" y="1377"/>
                  <a:pt x="5662" y="990"/>
                </a:cubicBezTo>
                <a:cubicBezTo>
                  <a:pt x="3870" y="359"/>
                  <a:pt x="1993" y="30"/>
                  <a:pt x="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11"/>
          <p:cNvSpPr/>
          <p:nvPr/>
        </p:nvSpPr>
        <p:spPr>
          <a:xfrm flipH="1">
            <a:off x="6986890" y="5079225"/>
            <a:ext cx="215339" cy="70635"/>
          </a:xfrm>
          <a:custGeom>
            <a:avLst/>
            <a:gdLst/>
            <a:ahLst/>
            <a:cxnLst/>
            <a:rect l="l" t="t" r="r" b="b"/>
            <a:pathLst>
              <a:path w="8902" h="2920" extrusionOk="0">
                <a:moveTo>
                  <a:pt x="5814" y="1"/>
                </a:moveTo>
                <a:cubicBezTo>
                  <a:pt x="4214" y="1"/>
                  <a:pt x="2626" y="704"/>
                  <a:pt x="1377" y="1672"/>
                </a:cubicBezTo>
                <a:cubicBezTo>
                  <a:pt x="889" y="2045"/>
                  <a:pt x="431" y="2475"/>
                  <a:pt x="1" y="2919"/>
                </a:cubicBezTo>
                <a:lnTo>
                  <a:pt x="373" y="2919"/>
                </a:lnTo>
                <a:cubicBezTo>
                  <a:pt x="488" y="2804"/>
                  <a:pt x="588" y="2690"/>
                  <a:pt x="703" y="2589"/>
                </a:cubicBezTo>
                <a:cubicBezTo>
                  <a:pt x="1606" y="1658"/>
                  <a:pt x="2724" y="970"/>
                  <a:pt x="3957" y="583"/>
                </a:cubicBezTo>
                <a:lnTo>
                  <a:pt x="3957" y="583"/>
                </a:lnTo>
                <a:cubicBezTo>
                  <a:pt x="3570" y="927"/>
                  <a:pt x="3154" y="1242"/>
                  <a:pt x="2724" y="1529"/>
                </a:cubicBezTo>
                <a:cubicBezTo>
                  <a:pt x="2151" y="1959"/>
                  <a:pt x="1606" y="2417"/>
                  <a:pt x="1076" y="2919"/>
                </a:cubicBezTo>
                <a:lnTo>
                  <a:pt x="1334" y="2919"/>
                </a:lnTo>
                <a:cubicBezTo>
                  <a:pt x="2265" y="2102"/>
                  <a:pt x="3398" y="1443"/>
                  <a:pt x="4215" y="511"/>
                </a:cubicBezTo>
                <a:cubicBezTo>
                  <a:pt x="4735" y="375"/>
                  <a:pt x="5264" y="311"/>
                  <a:pt x="5802" y="311"/>
                </a:cubicBezTo>
                <a:cubicBezTo>
                  <a:pt x="5946" y="311"/>
                  <a:pt x="6090" y="316"/>
                  <a:pt x="6236" y="325"/>
                </a:cubicBezTo>
                <a:cubicBezTo>
                  <a:pt x="6379" y="339"/>
                  <a:pt x="6536" y="353"/>
                  <a:pt x="6708" y="382"/>
                </a:cubicBezTo>
                <a:cubicBezTo>
                  <a:pt x="6121" y="869"/>
                  <a:pt x="5419" y="1199"/>
                  <a:pt x="4759" y="1586"/>
                </a:cubicBezTo>
                <a:cubicBezTo>
                  <a:pt x="4086" y="1987"/>
                  <a:pt x="3441" y="2460"/>
                  <a:pt x="2781" y="2919"/>
                </a:cubicBezTo>
                <a:lnTo>
                  <a:pt x="3111" y="2919"/>
                </a:lnTo>
                <a:cubicBezTo>
                  <a:pt x="3742" y="2475"/>
                  <a:pt x="4372" y="2016"/>
                  <a:pt x="5032" y="1615"/>
                </a:cubicBezTo>
                <a:cubicBezTo>
                  <a:pt x="5677" y="1228"/>
                  <a:pt x="6336" y="927"/>
                  <a:pt x="6880" y="396"/>
                </a:cubicBezTo>
                <a:cubicBezTo>
                  <a:pt x="7511" y="511"/>
                  <a:pt x="8156" y="755"/>
                  <a:pt x="8385" y="1314"/>
                </a:cubicBezTo>
                <a:cubicBezTo>
                  <a:pt x="7382" y="1873"/>
                  <a:pt x="6365" y="2417"/>
                  <a:pt x="5333" y="2919"/>
                </a:cubicBezTo>
                <a:lnTo>
                  <a:pt x="5634" y="2919"/>
                </a:lnTo>
                <a:cubicBezTo>
                  <a:pt x="6579" y="2446"/>
                  <a:pt x="7511" y="1930"/>
                  <a:pt x="8414" y="1385"/>
                </a:cubicBezTo>
                <a:cubicBezTo>
                  <a:pt x="8457" y="1529"/>
                  <a:pt x="8471" y="1672"/>
                  <a:pt x="8471" y="1830"/>
                </a:cubicBezTo>
                <a:cubicBezTo>
                  <a:pt x="8457" y="2202"/>
                  <a:pt x="8371" y="2575"/>
                  <a:pt x="8199" y="2919"/>
                </a:cubicBezTo>
                <a:lnTo>
                  <a:pt x="8414" y="2919"/>
                </a:lnTo>
                <a:cubicBezTo>
                  <a:pt x="8901" y="1887"/>
                  <a:pt x="8901" y="826"/>
                  <a:pt x="7611" y="325"/>
                </a:cubicBezTo>
                <a:cubicBezTo>
                  <a:pt x="7023" y="101"/>
                  <a:pt x="6417" y="1"/>
                  <a:pt x="58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11"/>
          <p:cNvSpPr/>
          <p:nvPr/>
        </p:nvSpPr>
        <p:spPr>
          <a:xfrm rot="5400000">
            <a:off x="3087715" y="4279829"/>
            <a:ext cx="215001" cy="193064"/>
          </a:xfrm>
          <a:custGeom>
            <a:avLst/>
            <a:gdLst/>
            <a:ahLst/>
            <a:cxnLst/>
            <a:rect l="l" t="t" r="r" b="b"/>
            <a:pathLst>
              <a:path w="9948" h="8933" extrusionOk="0">
                <a:moveTo>
                  <a:pt x="7827" y="241"/>
                </a:moveTo>
                <a:cubicBezTo>
                  <a:pt x="8099" y="270"/>
                  <a:pt x="8357" y="356"/>
                  <a:pt x="8601" y="485"/>
                </a:cubicBezTo>
                <a:cubicBezTo>
                  <a:pt x="8859" y="628"/>
                  <a:pt x="9045" y="858"/>
                  <a:pt x="9131" y="1144"/>
                </a:cubicBezTo>
                <a:cubicBezTo>
                  <a:pt x="8844" y="1460"/>
                  <a:pt x="8457" y="1660"/>
                  <a:pt x="8128" y="1933"/>
                </a:cubicBezTo>
                <a:cubicBezTo>
                  <a:pt x="7683" y="2291"/>
                  <a:pt x="7239" y="2678"/>
                  <a:pt x="6809" y="3050"/>
                </a:cubicBezTo>
                <a:cubicBezTo>
                  <a:pt x="6006" y="3738"/>
                  <a:pt x="5218" y="4441"/>
                  <a:pt x="4401" y="5100"/>
                </a:cubicBezTo>
                <a:cubicBezTo>
                  <a:pt x="3383" y="5917"/>
                  <a:pt x="2208" y="6662"/>
                  <a:pt x="1219" y="7551"/>
                </a:cubicBezTo>
                <a:cubicBezTo>
                  <a:pt x="3298" y="5000"/>
                  <a:pt x="5576" y="2663"/>
                  <a:pt x="7827" y="241"/>
                </a:cubicBezTo>
                <a:close/>
                <a:moveTo>
                  <a:pt x="2724" y="2749"/>
                </a:moveTo>
                <a:lnTo>
                  <a:pt x="2724" y="2749"/>
                </a:lnTo>
                <a:cubicBezTo>
                  <a:pt x="1649" y="4269"/>
                  <a:pt x="861" y="5960"/>
                  <a:pt x="402" y="7766"/>
                </a:cubicBezTo>
                <a:cubicBezTo>
                  <a:pt x="445" y="7107"/>
                  <a:pt x="546" y="6462"/>
                  <a:pt x="703" y="5831"/>
                </a:cubicBezTo>
                <a:cubicBezTo>
                  <a:pt x="990" y="4699"/>
                  <a:pt x="1764" y="3710"/>
                  <a:pt x="2581" y="2893"/>
                </a:cubicBezTo>
                <a:cubicBezTo>
                  <a:pt x="2624" y="2835"/>
                  <a:pt x="2681" y="2792"/>
                  <a:pt x="2724" y="2749"/>
                </a:cubicBezTo>
                <a:close/>
                <a:moveTo>
                  <a:pt x="7548" y="241"/>
                </a:moveTo>
                <a:cubicBezTo>
                  <a:pt x="7564" y="241"/>
                  <a:pt x="7581" y="241"/>
                  <a:pt x="7597" y="241"/>
                </a:cubicBezTo>
                <a:cubicBezTo>
                  <a:pt x="5146" y="2835"/>
                  <a:pt x="2438" y="5329"/>
                  <a:pt x="474" y="8325"/>
                </a:cubicBezTo>
                <a:cubicBezTo>
                  <a:pt x="431" y="8368"/>
                  <a:pt x="402" y="8411"/>
                  <a:pt x="359" y="8454"/>
                </a:cubicBezTo>
                <a:cubicBezTo>
                  <a:pt x="990" y="6218"/>
                  <a:pt x="1850" y="4168"/>
                  <a:pt x="3226" y="2276"/>
                </a:cubicBezTo>
                <a:cubicBezTo>
                  <a:pt x="3856" y="1746"/>
                  <a:pt x="4530" y="1288"/>
                  <a:pt x="5261" y="915"/>
                </a:cubicBezTo>
                <a:cubicBezTo>
                  <a:pt x="5907" y="578"/>
                  <a:pt x="6746" y="241"/>
                  <a:pt x="7548" y="241"/>
                </a:cubicBezTo>
                <a:close/>
                <a:moveTo>
                  <a:pt x="9174" y="1302"/>
                </a:moveTo>
                <a:cubicBezTo>
                  <a:pt x="9346" y="2119"/>
                  <a:pt x="8873" y="3208"/>
                  <a:pt x="8515" y="3882"/>
                </a:cubicBezTo>
                <a:cubicBezTo>
                  <a:pt x="5820" y="5530"/>
                  <a:pt x="3025" y="6992"/>
                  <a:pt x="345" y="8669"/>
                </a:cubicBezTo>
                <a:cubicBezTo>
                  <a:pt x="976" y="7952"/>
                  <a:pt x="1764" y="7422"/>
                  <a:pt x="2524" y="6849"/>
                </a:cubicBezTo>
                <a:cubicBezTo>
                  <a:pt x="3355" y="6204"/>
                  <a:pt x="4172" y="5559"/>
                  <a:pt x="4974" y="4899"/>
                </a:cubicBezTo>
                <a:cubicBezTo>
                  <a:pt x="5791" y="4226"/>
                  <a:pt x="6565" y="3509"/>
                  <a:pt x="7354" y="2807"/>
                </a:cubicBezTo>
                <a:cubicBezTo>
                  <a:pt x="7941" y="2291"/>
                  <a:pt x="8658" y="1861"/>
                  <a:pt x="9174" y="1302"/>
                </a:cubicBezTo>
                <a:close/>
                <a:moveTo>
                  <a:pt x="8386" y="4111"/>
                </a:moveTo>
                <a:lnTo>
                  <a:pt x="8386" y="4111"/>
                </a:lnTo>
                <a:cubicBezTo>
                  <a:pt x="7798" y="5114"/>
                  <a:pt x="7038" y="6003"/>
                  <a:pt x="6150" y="6734"/>
                </a:cubicBezTo>
                <a:cubicBezTo>
                  <a:pt x="4487" y="8182"/>
                  <a:pt x="2466" y="8597"/>
                  <a:pt x="345" y="8783"/>
                </a:cubicBezTo>
                <a:lnTo>
                  <a:pt x="345" y="8755"/>
                </a:lnTo>
                <a:cubicBezTo>
                  <a:pt x="1721" y="8153"/>
                  <a:pt x="2997" y="7336"/>
                  <a:pt x="4272" y="6548"/>
                </a:cubicBezTo>
                <a:cubicBezTo>
                  <a:pt x="5634" y="5702"/>
                  <a:pt x="7038" y="4942"/>
                  <a:pt x="8386" y="4111"/>
                </a:cubicBezTo>
                <a:close/>
                <a:moveTo>
                  <a:pt x="7705" y="1"/>
                </a:moveTo>
                <a:cubicBezTo>
                  <a:pt x="7220" y="1"/>
                  <a:pt x="6714" y="123"/>
                  <a:pt x="6322" y="241"/>
                </a:cubicBezTo>
                <a:cubicBezTo>
                  <a:pt x="5060" y="614"/>
                  <a:pt x="3928" y="1374"/>
                  <a:pt x="2939" y="2233"/>
                </a:cubicBezTo>
                <a:cubicBezTo>
                  <a:pt x="1047" y="3824"/>
                  <a:pt x="1" y="6232"/>
                  <a:pt x="130" y="8712"/>
                </a:cubicBezTo>
                <a:cubicBezTo>
                  <a:pt x="136" y="8711"/>
                  <a:pt x="143" y="8710"/>
                  <a:pt x="149" y="8710"/>
                </a:cubicBezTo>
                <a:cubicBezTo>
                  <a:pt x="224" y="8710"/>
                  <a:pt x="270" y="8789"/>
                  <a:pt x="230" y="8855"/>
                </a:cubicBezTo>
                <a:cubicBezTo>
                  <a:pt x="230" y="8884"/>
                  <a:pt x="216" y="8912"/>
                  <a:pt x="202" y="8927"/>
                </a:cubicBezTo>
                <a:cubicBezTo>
                  <a:pt x="213" y="8931"/>
                  <a:pt x="225" y="8932"/>
                  <a:pt x="236" y="8932"/>
                </a:cubicBezTo>
                <a:cubicBezTo>
                  <a:pt x="267" y="8932"/>
                  <a:pt x="295" y="8919"/>
                  <a:pt x="316" y="8898"/>
                </a:cubicBezTo>
                <a:cubicBezTo>
                  <a:pt x="422" y="8902"/>
                  <a:pt x="528" y="8904"/>
                  <a:pt x="633" y="8904"/>
                </a:cubicBezTo>
                <a:cubicBezTo>
                  <a:pt x="2943" y="8904"/>
                  <a:pt x="5165" y="8009"/>
                  <a:pt x="6838" y="6419"/>
                </a:cubicBezTo>
                <a:cubicBezTo>
                  <a:pt x="7956" y="5358"/>
                  <a:pt x="9948" y="2893"/>
                  <a:pt x="9317" y="1130"/>
                </a:cubicBezTo>
                <a:lnTo>
                  <a:pt x="9317" y="1116"/>
                </a:lnTo>
                <a:cubicBezTo>
                  <a:pt x="9217" y="858"/>
                  <a:pt x="9074" y="628"/>
                  <a:pt x="8902" y="428"/>
                </a:cubicBezTo>
                <a:cubicBezTo>
                  <a:pt x="8596" y="108"/>
                  <a:pt x="8160" y="1"/>
                  <a:pt x="77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8" name="Google Shape;528;p11"/>
          <p:cNvGrpSpPr/>
          <p:nvPr/>
        </p:nvGrpSpPr>
        <p:grpSpPr>
          <a:xfrm flipH="1">
            <a:off x="6284161" y="5013506"/>
            <a:ext cx="319341" cy="137209"/>
            <a:chOff x="4380693" y="4999992"/>
            <a:chExt cx="409990" cy="176158"/>
          </a:xfrm>
        </p:grpSpPr>
        <p:sp>
          <p:nvSpPr>
            <p:cNvPr id="529" name="Google Shape;529;p11"/>
            <p:cNvSpPr/>
            <p:nvPr/>
          </p:nvSpPr>
          <p:spPr>
            <a:xfrm>
              <a:off x="4386904" y="5124468"/>
              <a:ext cx="62363" cy="51680"/>
            </a:xfrm>
            <a:custGeom>
              <a:avLst/>
              <a:gdLst/>
              <a:ahLst/>
              <a:cxnLst/>
              <a:rect l="l" t="t" r="r" b="b"/>
              <a:pathLst>
                <a:path w="2008" h="1664" extrusionOk="0">
                  <a:moveTo>
                    <a:pt x="101" y="0"/>
                  </a:moveTo>
                  <a:cubicBezTo>
                    <a:pt x="73" y="15"/>
                    <a:pt x="30" y="29"/>
                    <a:pt x="1" y="43"/>
                  </a:cubicBezTo>
                  <a:cubicBezTo>
                    <a:pt x="445" y="645"/>
                    <a:pt x="976" y="1190"/>
                    <a:pt x="1563" y="1663"/>
                  </a:cubicBezTo>
                  <a:lnTo>
                    <a:pt x="2008" y="1663"/>
                  </a:lnTo>
                  <a:cubicBezTo>
                    <a:pt x="1348" y="1147"/>
                    <a:pt x="703" y="588"/>
                    <a:pt x="1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11"/>
            <p:cNvSpPr/>
            <p:nvPr/>
          </p:nvSpPr>
          <p:spPr>
            <a:xfrm>
              <a:off x="4380693" y="5041577"/>
              <a:ext cx="409990" cy="134572"/>
            </a:xfrm>
            <a:custGeom>
              <a:avLst/>
              <a:gdLst/>
              <a:ahLst/>
              <a:cxnLst/>
              <a:rect l="l" t="t" r="r" b="b"/>
              <a:pathLst>
                <a:path w="13201" h="4333" extrusionOk="0">
                  <a:moveTo>
                    <a:pt x="8502" y="300"/>
                  </a:moveTo>
                  <a:cubicBezTo>
                    <a:pt x="8834" y="300"/>
                    <a:pt x="9168" y="327"/>
                    <a:pt x="9503" y="391"/>
                  </a:cubicBezTo>
                  <a:cubicBezTo>
                    <a:pt x="9933" y="462"/>
                    <a:pt x="10363" y="577"/>
                    <a:pt x="10793" y="720"/>
                  </a:cubicBezTo>
                  <a:cubicBezTo>
                    <a:pt x="8958" y="806"/>
                    <a:pt x="7066" y="907"/>
                    <a:pt x="5275" y="1193"/>
                  </a:cubicBezTo>
                  <a:cubicBezTo>
                    <a:pt x="4329" y="1351"/>
                    <a:pt x="3411" y="1580"/>
                    <a:pt x="2466" y="1752"/>
                  </a:cubicBezTo>
                  <a:lnTo>
                    <a:pt x="2308" y="1781"/>
                  </a:lnTo>
                  <a:cubicBezTo>
                    <a:pt x="3712" y="1236"/>
                    <a:pt x="5146" y="821"/>
                    <a:pt x="6608" y="520"/>
                  </a:cubicBezTo>
                  <a:cubicBezTo>
                    <a:pt x="7238" y="397"/>
                    <a:pt x="7868" y="300"/>
                    <a:pt x="8502" y="300"/>
                  </a:cubicBezTo>
                  <a:close/>
                  <a:moveTo>
                    <a:pt x="11223" y="878"/>
                  </a:moveTo>
                  <a:cubicBezTo>
                    <a:pt x="11739" y="1064"/>
                    <a:pt x="12197" y="1423"/>
                    <a:pt x="12527" y="1867"/>
                  </a:cubicBezTo>
                  <a:cubicBezTo>
                    <a:pt x="12799" y="2282"/>
                    <a:pt x="12871" y="2784"/>
                    <a:pt x="12699" y="3257"/>
                  </a:cubicBezTo>
                  <a:cubicBezTo>
                    <a:pt x="10434" y="3042"/>
                    <a:pt x="8184" y="2884"/>
                    <a:pt x="5920" y="2569"/>
                  </a:cubicBezTo>
                  <a:cubicBezTo>
                    <a:pt x="4757" y="2414"/>
                    <a:pt x="3484" y="2208"/>
                    <a:pt x="2238" y="2208"/>
                  </a:cubicBezTo>
                  <a:cubicBezTo>
                    <a:pt x="1870" y="2208"/>
                    <a:pt x="1506" y="2226"/>
                    <a:pt x="1147" y="2268"/>
                  </a:cubicBezTo>
                  <a:cubicBezTo>
                    <a:pt x="1190" y="2254"/>
                    <a:pt x="1233" y="2225"/>
                    <a:pt x="1290" y="2211"/>
                  </a:cubicBezTo>
                  <a:cubicBezTo>
                    <a:pt x="2824" y="1852"/>
                    <a:pt x="4386" y="1480"/>
                    <a:pt x="5948" y="1322"/>
                  </a:cubicBezTo>
                  <a:cubicBezTo>
                    <a:pt x="7697" y="1136"/>
                    <a:pt x="9460" y="978"/>
                    <a:pt x="11223" y="878"/>
                  </a:cubicBezTo>
                  <a:close/>
                  <a:moveTo>
                    <a:pt x="8404" y="0"/>
                  </a:moveTo>
                  <a:cubicBezTo>
                    <a:pt x="8115" y="0"/>
                    <a:pt x="7851" y="16"/>
                    <a:pt x="7625" y="47"/>
                  </a:cubicBezTo>
                  <a:cubicBezTo>
                    <a:pt x="5031" y="419"/>
                    <a:pt x="2494" y="1222"/>
                    <a:pt x="144" y="2397"/>
                  </a:cubicBezTo>
                  <a:lnTo>
                    <a:pt x="101" y="2426"/>
                  </a:lnTo>
                  <a:lnTo>
                    <a:pt x="86" y="2426"/>
                  </a:lnTo>
                  <a:cubicBezTo>
                    <a:pt x="43" y="2440"/>
                    <a:pt x="15" y="2483"/>
                    <a:pt x="0" y="2526"/>
                  </a:cubicBezTo>
                  <a:cubicBezTo>
                    <a:pt x="201" y="2497"/>
                    <a:pt x="416" y="2469"/>
                    <a:pt x="617" y="2454"/>
                  </a:cubicBezTo>
                  <a:cubicBezTo>
                    <a:pt x="660" y="2454"/>
                    <a:pt x="660" y="2512"/>
                    <a:pt x="631" y="2526"/>
                  </a:cubicBezTo>
                  <a:cubicBezTo>
                    <a:pt x="602" y="2540"/>
                    <a:pt x="588" y="2555"/>
                    <a:pt x="559" y="2555"/>
                  </a:cubicBezTo>
                  <a:cubicBezTo>
                    <a:pt x="2408" y="2827"/>
                    <a:pt x="4185" y="3343"/>
                    <a:pt x="5948" y="3916"/>
                  </a:cubicBezTo>
                  <a:cubicBezTo>
                    <a:pt x="6378" y="4045"/>
                    <a:pt x="6808" y="4189"/>
                    <a:pt x="7224" y="4332"/>
                  </a:cubicBezTo>
                  <a:lnTo>
                    <a:pt x="7941" y="4332"/>
                  </a:lnTo>
                  <a:cubicBezTo>
                    <a:pt x="7095" y="4074"/>
                    <a:pt x="6249" y="3787"/>
                    <a:pt x="5404" y="3529"/>
                  </a:cubicBezTo>
                  <a:cubicBezTo>
                    <a:pt x="4042" y="3099"/>
                    <a:pt x="2666" y="2698"/>
                    <a:pt x="1247" y="2497"/>
                  </a:cubicBezTo>
                  <a:lnTo>
                    <a:pt x="1247" y="2497"/>
                  </a:lnTo>
                  <a:cubicBezTo>
                    <a:pt x="3024" y="2512"/>
                    <a:pt x="4802" y="2641"/>
                    <a:pt x="6550" y="2856"/>
                  </a:cubicBezTo>
                  <a:cubicBezTo>
                    <a:pt x="8586" y="3114"/>
                    <a:pt x="10621" y="3257"/>
                    <a:pt x="12656" y="3386"/>
                  </a:cubicBezTo>
                  <a:cubicBezTo>
                    <a:pt x="12484" y="3744"/>
                    <a:pt x="12255" y="4074"/>
                    <a:pt x="11954" y="4332"/>
                  </a:cubicBezTo>
                  <a:lnTo>
                    <a:pt x="12484" y="4332"/>
                  </a:lnTo>
                  <a:cubicBezTo>
                    <a:pt x="12971" y="3816"/>
                    <a:pt x="13201" y="3099"/>
                    <a:pt x="13086" y="2397"/>
                  </a:cubicBezTo>
                  <a:cubicBezTo>
                    <a:pt x="12840" y="611"/>
                    <a:pt x="10169" y="0"/>
                    <a:pt x="84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11"/>
            <p:cNvSpPr/>
            <p:nvPr/>
          </p:nvSpPr>
          <p:spPr>
            <a:xfrm>
              <a:off x="4391376" y="5122698"/>
              <a:ext cx="93949" cy="53450"/>
            </a:xfrm>
            <a:custGeom>
              <a:avLst/>
              <a:gdLst/>
              <a:ahLst/>
              <a:cxnLst/>
              <a:rect l="l" t="t" r="r" b="b"/>
              <a:pathLst>
                <a:path w="3025" h="1721" extrusionOk="0">
                  <a:moveTo>
                    <a:pt x="101" y="0"/>
                  </a:moveTo>
                  <a:cubicBezTo>
                    <a:pt x="72" y="14"/>
                    <a:pt x="29" y="29"/>
                    <a:pt x="0" y="43"/>
                  </a:cubicBezTo>
                  <a:cubicBezTo>
                    <a:pt x="860" y="659"/>
                    <a:pt x="1806" y="1190"/>
                    <a:pt x="2723" y="1720"/>
                  </a:cubicBezTo>
                  <a:lnTo>
                    <a:pt x="3024" y="1720"/>
                  </a:lnTo>
                  <a:cubicBezTo>
                    <a:pt x="2064" y="1132"/>
                    <a:pt x="1104" y="502"/>
                    <a:pt x="1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11"/>
            <p:cNvSpPr/>
            <p:nvPr/>
          </p:nvSpPr>
          <p:spPr>
            <a:xfrm>
              <a:off x="4389575" y="5123568"/>
              <a:ext cx="1832" cy="932"/>
            </a:xfrm>
            <a:custGeom>
              <a:avLst/>
              <a:gdLst/>
              <a:ahLst/>
              <a:cxnLst/>
              <a:rect l="l" t="t" r="r" b="b"/>
              <a:pathLst>
                <a:path w="59" h="30" extrusionOk="0">
                  <a:moveTo>
                    <a:pt x="44" y="1"/>
                  </a:moveTo>
                  <a:lnTo>
                    <a:pt x="1" y="15"/>
                  </a:lnTo>
                  <a:lnTo>
                    <a:pt x="15" y="29"/>
                  </a:lnTo>
                  <a:cubicBezTo>
                    <a:pt x="30" y="29"/>
                    <a:pt x="44" y="15"/>
                    <a:pt x="58" y="15"/>
                  </a:cubicBezTo>
                  <a:lnTo>
                    <a:pt x="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11"/>
            <p:cNvSpPr/>
            <p:nvPr/>
          </p:nvSpPr>
          <p:spPr>
            <a:xfrm>
              <a:off x="4394047" y="5120897"/>
              <a:ext cx="4037" cy="1832"/>
            </a:xfrm>
            <a:custGeom>
              <a:avLst/>
              <a:gdLst/>
              <a:ahLst/>
              <a:cxnLst/>
              <a:rect l="l" t="t" r="r" b="b"/>
              <a:pathLst>
                <a:path w="130" h="59" extrusionOk="0">
                  <a:moveTo>
                    <a:pt x="101" y="1"/>
                  </a:moveTo>
                  <a:lnTo>
                    <a:pt x="0" y="44"/>
                  </a:lnTo>
                  <a:cubicBezTo>
                    <a:pt x="15" y="44"/>
                    <a:pt x="15" y="44"/>
                    <a:pt x="15" y="58"/>
                  </a:cubicBezTo>
                  <a:cubicBezTo>
                    <a:pt x="58" y="29"/>
                    <a:pt x="101" y="15"/>
                    <a:pt x="1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11"/>
            <p:cNvSpPr/>
            <p:nvPr/>
          </p:nvSpPr>
          <p:spPr>
            <a:xfrm>
              <a:off x="4548960" y="5003377"/>
              <a:ext cx="2236" cy="3168"/>
            </a:xfrm>
            <a:custGeom>
              <a:avLst/>
              <a:gdLst/>
              <a:ahLst/>
              <a:cxnLst/>
              <a:rect l="l" t="t" r="r" b="b"/>
              <a:pathLst>
                <a:path w="72" h="102" extrusionOk="0">
                  <a:moveTo>
                    <a:pt x="72" y="1"/>
                  </a:moveTo>
                  <a:lnTo>
                    <a:pt x="72" y="1"/>
                  </a:lnTo>
                  <a:cubicBezTo>
                    <a:pt x="43" y="15"/>
                    <a:pt x="29" y="30"/>
                    <a:pt x="0" y="44"/>
                  </a:cubicBezTo>
                  <a:cubicBezTo>
                    <a:pt x="0" y="73"/>
                    <a:pt x="0" y="87"/>
                    <a:pt x="0" y="101"/>
                  </a:cubicBezTo>
                  <a:lnTo>
                    <a:pt x="29" y="101"/>
                  </a:lnTo>
                  <a:cubicBezTo>
                    <a:pt x="43" y="73"/>
                    <a:pt x="57" y="30"/>
                    <a:pt x="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11"/>
            <p:cNvSpPr/>
            <p:nvPr/>
          </p:nvSpPr>
          <p:spPr>
            <a:xfrm>
              <a:off x="4552966" y="4999992"/>
              <a:ext cx="5373" cy="6087"/>
            </a:xfrm>
            <a:custGeom>
              <a:avLst/>
              <a:gdLst/>
              <a:ahLst/>
              <a:cxnLst/>
              <a:rect l="l" t="t" r="r" b="b"/>
              <a:pathLst>
                <a:path w="173" h="196" extrusionOk="0">
                  <a:moveTo>
                    <a:pt x="135" y="0"/>
                  </a:moveTo>
                  <a:cubicBezTo>
                    <a:pt x="124" y="0"/>
                    <a:pt x="112" y="4"/>
                    <a:pt x="100" y="10"/>
                  </a:cubicBezTo>
                  <a:lnTo>
                    <a:pt x="100" y="24"/>
                  </a:lnTo>
                  <a:cubicBezTo>
                    <a:pt x="57" y="81"/>
                    <a:pt x="29" y="139"/>
                    <a:pt x="0" y="196"/>
                  </a:cubicBezTo>
                  <a:cubicBezTo>
                    <a:pt x="57" y="139"/>
                    <a:pt x="115" y="81"/>
                    <a:pt x="172" y="24"/>
                  </a:cubicBezTo>
                  <a:cubicBezTo>
                    <a:pt x="164" y="7"/>
                    <a:pt x="150" y="0"/>
                    <a:pt x="1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6" name="Google Shape;536;p11"/>
          <p:cNvSpPr/>
          <p:nvPr/>
        </p:nvSpPr>
        <p:spPr>
          <a:xfrm>
            <a:off x="-3450" y="5010427"/>
            <a:ext cx="9150900" cy="16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11"/>
          <p:cNvSpPr/>
          <p:nvPr/>
        </p:nvSpPr>
        <p:spPr>
          <a:xfrm>
            <a:off x="975618" y="4356086"/>
            <a:ext cx="223375" cy="138695"/>
          </a:xfrm>
          <a:custGeom>
            <a:avLst/>
            <a:gdLst/>
            <a:ahLst/>
            <a:cxnLst/>
            <a:rect l="l" t="t" r="r" b="b"/>
            <a:pathLst>
              <a:path w="8887" h="5518" extrusionOk="0">
                <a:moveTo>
                  <a:pt x="1678" y="331"/>
                </a:moveTo>
                <a:lnTo>
                  <a:pt x="1678" y="331"/>
                </a:lnTo>
                <a:cubicBezTo>
                  <a:pt x="2753" y="445"/>
                  <a:pt x="3813" y="660"/>
                  <a:pt x="4859" y="947"/>
                </a:cubicBezTo>
                <a:cubicBezTo>
                  <a:pt x="5547" y="1119"/>
                  <a:pt x="6192" y="1420"/>
                  <a:pt x="6751" y="1836"/>
                </a:cubicBezTo>
                <a:cubicBezTo>
                  <a:pt x="7009" y="2022"/>
                  <a:pt x="7253" y="2237"/>
                  <a:pt x="7468" y="2466"/>
                </a:cubicBezTo>
                <a:cubicBezTo>
                  <a:pt x="6264" y="1893"/>
                  <a:pt x="5031" y="1377"/>
                  <a:pt x="3784" y="947"/>
                </a:cubicBezTo>
                <a:cubicBezTo>
                  <a:pt x="3125" y="732"/>
                  <a:pt x="2452" y="560"/>
                  <a:pt x="1792" y="359"/>
                </a:cubicBezTo>
                <a:cubicBezTo>
                  <a:pt x="1749" y="359"/>
                  <a:pt x="1721" y="345"/>
                  <a:pt x="1678" y="331"/>
                </a:cubicBezTo>
                <a:close/>
                <a:moveTo>
                  <a:pt x="130" y="216"/>
                </a:moveTo>
                <a:cubicBezTo>
                  <a:pt x="502" y="961"/>
                  <a:pt x="975" y="1664"/>
                  <a:pt x="1420" y="2380"/>
                </a:cubicBezTo>
                <a:cubicBezTo>
                  <a:pt x="1764" y="2925"/>
                  <a:pt x="2280" y="3484"/>
                  <a:pt x="2595" y="4071"/>
                </a:cubicBezTo>
                <a:cubicBezTo>
                  <a:pt x="2065" y="3727"/>
                  <a:pt x="1620" y="3283"/>
                  <a:pt x="1248" y="2767"/>
                </a:cubicBezTo>
                <a:cubicBezTo>
                  <a:pt x="717" y="1979"/>
                  <a:pt x="402" y="1105"/>
                  <a:pt x="87" y="216"/>
                </a:cubicBezTo>
                <a:close/>
                <a:moveTo>
                  <a:pt x="875" y="259"/>
                </a:moveTo>
                <a:cubicBezTo>
                  <a:pt x="1993" y="517"/>
                  <a:pt x="3097" y="847"/>
                  <a:pt x="4171" y="1248"/>
                </a:cubicBezTo>
                <a:cubicBezTo>
                  <a:pt x="5347" y="1707"/>
                  <a:pt x="6536" y="2194"/>
                  <a:pt x="7697" y="2710"/>
                </a:cubicBezTo>
                <a:cubicBezTo>
                  <a:pt x="7970" y="3011"/>
                  <a:pt x="8142" y="3383"/>
                  <a:pt x="8199" y="3785"/>
                </a:cubicBezTo>
                <a:cubicBezTo>
                  <a:pt x="8242" y="4143"/>
                  <a:pt x="8113" y="4487"/>
                  <a:pt x="7855" y="4731"/>
                </a:cubicBezTo>
                <a:cubicBezTo>
                  <a:pt x="6479" y="3842"/>
                  <a:pt x="5074" y="2982"/>
                  <a:pt x="3741" y="2036"/>
                </a:cubicBezTo>
                <a:cubicBezTo>
                  <a:pt x="2839" y="1406"/>
                  <a:pt x="1850" y="660"/>
                  <a:pt x="775" y="259"/>
                </a:cubicBezTo>
                <a:close/>
                <a:moveTo>
                  <a:pt x="287" y="230"/>
                </a:moveTo>
                <a:cubicBezTo>
                  <a:pt x="1362" y="1033"/>
                  <a:pt x="2380" y="1936"/>
                  <a:pt x="3312" y="2910"/>
                </a:cubicBezTo>
                <a:cubicBezTo>
                  <a:pt x="3698" y="3312"/>
                  <a:pt x="4085" y="3713"/>
                  <a:pt x="4487" y="4100"/>
                </a:cubicBezTo>
                <a:cubicBezTo>
                  <a:pt x="4888" y="4487"/>
                  <a:pt x="5347" y="4831"/>
                  <a:pt x="5705" y="5247"/>
                </a:cubicBezTo>
                <a:cubicBezTo>
                  <a:pt x="4931" y="5146"/>
                  <a:pt x="4171" y="4917"/>
                  <a:pt x="3469" y="4573"/>
                </a:cubicBezTo>
                <a:cubicBezTo>
                  <a:pt x="3197" y="4444"/>
                  <a:pt x="2939" y="4286"/>
                  <a:pt x="2695" y="4129"/>
                </a:cubicBezTo>
                <a:cubicBezTo>
                  <a:pt x="2595" y="3928"/>
                  <a:pt x="2466" y="3742"/>
                  <a:pt x="2323" y="3555"/>
                </a:cubicBezTo>
                <a:cubicBezTo>
                  <a:pt x="2022" y="3168"/>
                  <a:pt x="1749" y="2753"/>
                  <a:pt x="1506" y="2323"/>
                </a:cubicBezTo>
                <a:cubicBezTo>
                  <a:pt x="1090" y="1621"/>
                  <a:pt x="689" y="890"/>
                  <a:pt x="201" y="230"/>
                </a:cubicBezTo>
                <a:close/>
                <a:moveTo>
                  <a:pt x="760" y="431"/>
                </a:moveTo>
                <a:cubicBezTo>
                  <a:pt x="1893" y="1033"/>
                  <a:pt x="2996" y="1707"/>
                  <a:pt x="4042" y="2437"/>
                </a:cubicBezTo>
                <a:cubicBezTo>
                  <a:pt x="5261" y="3269"/>
                  <a:pt x="6522" y="4043"/>
                  <a:pt x="7783" y="4802"/>
                </a:cubicBezTo>
                <a:cubicBezTo>
                  <a:pt x="7372" y="5152"/>
                  <a:pt x="6721" y="5284"/>
                  <a:pt x="6172" y="5284"/>
                </a:cubicBezTo>
                <a:cubicBezTo>
                  <a:pt x="6090" y="5284"/>
                  <a:pt x="6010" y="5281"/>
                  <a:pt x="5934" y="5275"/>
                </a:cubicBezTo>
                <a:cubicBezTo>
                  <a:pt x="5590" y="4845"/>
                  <a:pt x="5146" y="4516"/>
                  <a:pt x="4745" y="4143"/>
                </a:cubicBezTo>
                <a:cubicBezTo>
                  <a:pt x="4186" y="3598"/>
                  <a:pt x="3641" y="3039"/>
                  <a:pt x="3082" y="2480"/>
                </a:cubicBezTo>
                <a:cubicBezTo>
                  <a:pt x="2366" y="1735"/>
                  <a:pt x="1592" y="1047"/>
                  <a:pt x="760" y="431"/>
                </a:cubicBezTo>
                <a:close/>
                <a:moveTo>
                  <a:pt x="44" y="1"/>
                </a:moveTo>
                <a:cubicBezTo>
                  <a:pt x="29" y="1"/>
                  <a:pt x="15" y="15"/>
                  <a:pt x="1" y="15"/>
                </a:cubicBezTo>
                <a:cubicBezTo>
                  <a:pt x="130" y="44"/>
                  <a:pt x="259" y="87"/>
                  <a:pt x="388" y="144"/>
                </a:cubicBezTo>
                <a:lnTo>
                  <a:pt x="373" y="187"/>
                </a:lnTo>
                <a:cubicBezTo>
                  <a:pt x="244" y="202"/>
                  <a:pt x="130" y="202"/>
                  <a:pt x="1" y="202"/>
                </a:cubicBezTo>
                <a:cubicBezTo>
                  <a:pt x="1" y="216"/>
                  <a:pt x="15" y="216"/>
                  <a:pt x="15" y="216"/>
                </a:cubicBezTo>
                <a:cubicBezTo>
                  <a:pt x="330" y="2308"/>
                  <a:pt x="1706" y="4086"/>
                  <a:pt x="3670" y="4903"/>
                </a:cubicBezTo>
                <a:cubicBezTo>
                  <a:pt x="4346" y="5189"/>
                  <a:pt x="5393" y="5518"/>
                  <a:pt x="6342" y="5518"/>
                </a:cubicBezTo>
                <a:cubicBezTo>
                  <a:pt x="7243" y="5518"/>
                  <a:pt x="8057" y="5222"/>
                  <a:pt x="8385" y="4315"/>
                </a:cubicBezTo>
                <a:cubicBezTo>
                  <a:pt x="8887" y="2882"/>
                  <a:pt x="6766" y="1377"/>
                  <a:pt x="5662" y="990"/>
                </a:cubicBezTo>
                <a:cubicBezTo>
                  <a:pt x="3870" y="359"/>
                  <a:pt x="1993" y="30"/>
                  <a:pt x="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11"/>
          <p:cNvSpPr/>
          <p:nvPr/>
        </p:nvSpPr>
        <p:spPr>
          <a:xfrm>
            <a:off x="476846" y="3895704"/>
            <a:ext cx="163425" cy="285015"/>
          </a:xfrm>
          <a:custGeom>
            <a:avLst/>
            <a:gdLst/>
            <a:ahLst/>
            <a:cxnLst/>
            <a:rect l="l" t="t" r="r" b="b"/>
            <a:pathLst>
              <a:path w="5262" h="9177" extrusionOk="0">
                <a:moveTo>
                  <a:pt x="1733" y="207"/>
                </a:moveTo>
                <a:cubicBezTo>
                  <a:pt x="1743" y="207"/>
                  <a:pt x="1753" y="207"/>
                  <a:pt x="1764" y="208"/>
                </a:cubicBezTo>
                <a:cubicBezTo>
                  <a:pt x="1950" y="810"/>
                  <a:pt x="2094" y="1426"/>
                  <a:pt x="2194" y="2056"/>
                </a:cubicBezTo>
                <a:cubicBezTo>
                  <a:pt x="2337" y="2816"/>
                  <a:pt x="2581" y="3576"/>
                  <a:pt x="2753" y="4335"/>
                </a:cubicBezTo>
                <a:cubicBezTo>
                  <a:pt x="3054" y="5683"/>
                  <a:pt x="3297" y="7030"/>
                  <a:pt x="3641" y="8348"/>
                </a:cubicBezTo>
                <a:cubicBezTo>
                  <a:pt x="3197" y="7273"/>
                  <a:pt x="2796" y="6170"/>
                  <a:pt x="2352" y="5095"/>
                </a:cubicBezTo>
                <a:cubicBezTo>
                  <a:pt x="1793" y="3719"/>
                  <a:pt x="1004" y="2429"/>
                  <a:pt x="617" y="981"/>
                </a:cubicBezTo>
                <a:cubicBezTo>
                  <a:pt x="870" y="546"/>
                  <a:pt x="1233" y="207"/>
                  <a:pt x="1733" y="207"/>
                </a:cubicBezTo>
                <a:close/>
                <a:moveTo>
                  <a:pt x="560" y="1096"/>
                </a:moveTo>
                <a:cubicBezTo>
                  <a:pt x="904" y="2357"/>
                  <a:pt x="1563" y="3504"/>
                  <a:pt x="2094" y="4708"/>
                </a:cubicBezTo>
                <a:cubicBezTo>
                  <a:pt x="2667" y="6027"/>
                  <a:pt x="3125" y="7402"/>
                  <a:pt x="3742" y="8707"/>
                </a:cubicBezTo>
                <a:cubicBezTo>
                  <a:pt x="3226" y="7904"/>
                  <a:pt x="2724" y="7087"/>
                  <a:pt x="2180" y="6299"/>
                </a:cubicBezTo>
                <a:cubicBezTo>
                  <a:pt x="1506" y="5310"/>
                  <a:pt x="961" y="4264"/>
                  <a:pt x="316" y="3246"/>
                </a:cubicBezTo>
                <a:lnTo>
                  <a:pt x="302" y="3246"/>
                </a:lnTo>
                <a:cubicBezTo>
                  <a:pt x="259" y="2845"/>
                  <a:pt x="259" y="2429"/>
                  <a:pt x="302" y="2028"/>
                </a:cubicBezTo>
                <a:cubicBezTo>
                  <a:pt x="331" y="1712"/>
                  <a:pt x="417" y="1383"/>
                  <a:pt x="560" y="1096"/>
                </a:cubicBezTo>
                <a:close/>
                <a:moveTo>
                  <a:pt x="3340" y="1311"/>
                </a:moveTo>
                <a:lnTo>
                  <a:pt x="3340" y="1311"/>
                </a:lnTo>
                <a:cubicBezTo>
                  <a:pt x="3742" y="1913"/>
                  <a:pt x="4057" y="2572"/>
                  <a:pt x="4286" y="3260"/>
                </a:cubicBezTo>
                <a:cubicBezTo>
                  <a:pt x="4931" y="5095"/>
                  <a:pt x="4616" y="6958"/>
                  <a:pt x="3942" y="8721"/>
                </a:cubicBezTo>
                <a:cubicBezTo>
                  <a:pt x="3899" y="8191"/>
                  <a:pt x="3928" y="7660"/>
                  <a:pt x="3885" y="7130"/>
                </a:cubicBezTo>
                <a:cubicBezTo>
                  <a:pt x="3828" y="6442"/>
                  <a:pt x="3756" y="5754"/>
                  <a:pt x="3684" y="5066"/>
                </a:cubicBezTo>
                <a:cubicBezTo>
                  <a:pt x="3541" y="3819"/>
                  <a:pt x="3484" y="2558"/>
                  <a:pt x="3340" y="1311"/>
                </a:cubicBezTo>
                <a:close/>
                <a:moveTo>
                  <a:pt x="1922" y="222"/>
                </a:moveTo>
                <a:lnTo>
                  <a:pt x="2008" y="236"/>
                </a:lnTo>
                <a:cubicBezTo>
                  <a:pt x="2480" y="351"/>
                  <a:pt x="2882" y="709"/>
                  <a:pt x="3226" y="1153"/>
                </a:cubicBezTo>
                <a:cubicBezTo>
                  <a:pt x="3441" y="2529"/>
                  <a:pt x="3441" y="3963"/>
                  <a:pt x="3584" y="5339"/>
                </a:cubicBezTo>
                <a:cubicBezTo>
                  <a:pt x="3656" y="6012"/>
                  <a:pt x="3727" y="6700"/>
                  <a:pt x="3770" y="7374"/>
                </a:cubicBezTo>
                <a:cubicBezTo>
                  <a:pt x="3813" y="7879"/>
                  <a:pt x="3786" y="8343"/>
                  <a:pt x="3852" y="8833"/>
                </a:cubicBezTo>
                <a:lnTo>
                  <a:pt x="3852" y="8833"/>
                </a:lnTo>
                <a:cubicBezTo>
                  <a:pt x="3496" y="7419"/>
                  <a:pt x="3239" y="5978"/>
                  <a:pt x="2939" y="4550"/>
                </a:cubicBezTo>
                <a:cubicBezTo>
                  <a:pt x="2767" y="3762"/>
                  <a:pt x="2552" y="3002"/>
                  <a:pt x="2380" y="2228"/>
                </a:cubicBezTo>
                <a:cubicBezTo>
                  <a:pt x="2223" y="1555"/>
                  <a:pt x="2151" y="881"/>
                  <a:pt x="1922" y="222"/>
                </a:cubicBezTo>
                <a:close/>
                <a:moveTo>
                  <a:pt x="316" y="3389"/>
                </a:moveTo>
                <a:lnTo>
                  <a:pt x="316" y="3389"/>
                </a:lnTo>
                <a:cubicBezTo>
                  <a:pt x="890" y="4393"/>
                  <a:pt x="1420" y="5396"/>
                  <a:pt x="2079" y="6356"/>
                </a:cubicBezTo>
                <a:cubicBezTo>
                  <a:pt x="2624" y="7159"/>
                  <a:pt x="3082" y="8191"/>
                  <a:pt x="3785" y="8879"/>
                </a:cubicBezTo>
                <a:cubicBezTo>
                  <a:pt x="3111" y="8291"/>
                  <a:pt x="2380" y="7746"/>
                  <a:pt x="1778" y="7087"/>
                </a:cubicBezTo>
                <a:cubicBezTo>
                  <a:pt x="1133" y="6371"/>
                  <a:pt x="775" y="5496"/>
                  <a:pt x="546" y="4579"/>
                </a:cubicBezTo>
                <a:cubicBezTo>
                  <a:pt x="445" y="4192"/>
                  <a:pt x="359" y="3791"/>
                  <a:pt x="316" y="3389"/>
                </a:cubicBezTo>
                <a:close/>
                <a:moveTo>
                  <a:pt x="1697" y="0"/>
                </a:moveTo>
                <a:cubicBezTo>
                  <a:pt x="1125" y="0"/>
                  <a:pt x="617" y="511"/>
                  <a:pt x="388" y="996"/>
                </a:cubicBezTo>
                <a:cubicBezTo>
                  <a:pt x="1" y="1870"/>
                  <a:pt x="44" y="2830"/>
                  <a:pt x="187" y="3748"/>
                </a:cubicBezTo>
                <a:cubicBezTo>
                  <a:pt x="331" y="4722"/>
                  <a:pt x="675" y="5668"/>
                  <a:pt x="1191" y="6514"/>
                </a:cubicBezTo>
                <a:cubicBezTo>
                  <a:pt x="1850" y="7574"/>
                  <a:pt x="2925" y="8248"/>
                  <a:pt x="3799" y="9108"/>
                </a:cubicBezTo>
                <a:cubicBezTo>
                  <a:pt x="3813" y="9137"/>
                  <a:pt x="3842" y="9165"/>
                  <a:pt x="3885" y="9165"/>
                </a:cubicBezTo>
                <a:cubicBezTo>
                  <a:pt x="3892" y="9173"/>
                  <a:pt x="3903" y="9176"/>
                  <a:pt x="3916" y="9176"/>
                </a:cubicBezTo>
                <a:cubicBezTo>
                  <a:pt x="3928" y="9176"/>
                  <a:pt x="3942" y="9173"/>
                  <a:pt x="3957" y="9165"/>
                </a:cubicBezTo>
                <a:cubicBezTo>
                  <a:pt x="3928" y="9051"/>
                  <a:pt x="3899" y="8936"/>
                  <a:pt x="3885" y="8807"/>
                </a:cubicBezTo>
                <a:lnTo>
                  <a:pt x="3914" y="8807"/>
                </a:lnTo>
                <a:cubicBezTo>
                  <a:pt x="3957" y="8864"/>
                  <a:pt x="3985" y="8907"/>
                  <a:pt x="4028" y="8965"/>
                </a:cubicBezTo>
                <a:cubicBezTo>
                  <a:pt x="4946" y="7101"/>
                  <a:pt x="5261" y="4966"/>
                  <a:pt x="4458" y="2988"/>
                </a:cubicBezTo>
                <a:cubicBezTo>
                  <a:pt x="4014" y="1884"/>
                  <a:pt x="3168" y="165"/>
                  <a:pt x="1807" y="7"/>
                </a:cubicBezTo>
                <a:cubicBezTo>
                  <a:pt x="1770" y="3"/>
                  <a:pt x="1733" y="0"/>
                  <a:pt x="16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11"/>
          <p:cNvSpPr/>
          <p:nvPr/>
        </p:nvSpPr>
        <p:spPr>
          <a:xfrm>
            <a:off x="5247500" y="4095075"/>
            <a:ext cx="276008" cy="171375"/>
          </a:xfrm>
          <a:custGeom>
            <a:avLst/>
            <a:gdLst/>
            <a:ahLst/>
            <a:cxnLst/>
            <a:rect l="l" t="t" r="r" b="b"/>
            <a:pathLst>
              <a:path w="8887" h="5518" extrusionOk="0">
                <a:moveTo>
                  <a:pt x="1678" y="331"/>
                </a:moveTo>
                <a:lnTo>
                  <a:pt x="1678" y="331"/>
                </a:lnTo>
                <a:cubicBezTo>
                  <a:pt x="2753" y="445"/>
                  <a:pt x="3813" y="660"/>
                  <a:pt x="4859" y="947"/>
                </a:cubicBezTo>
                <a:cubicBezTo>
                  <a:pt x="5547" y="1119"/>
                  <a:pt x="6192" y="1420"/>
                  <a:pt x="6751" y="1836"/>
                </a:cubicBezTo>
                <a:cubicBezTo>
                  <a:pt x="7009" y="2022"/>
                  <a:pt x="7253" y="2237"/>
                  <a:pt x="7468" y="2466"/>
                </a:cubicBezTo>
                <a:cubicBezTo>
                  <a:pt x="6264" y="1893"/>
                  <a:pt x="5031" y="1377"/>
                  <a:pt x="3784" y="947"/>
                </a:cubicBezTo>
                <a:cubicBezTo>
                  <a:pt x="3125" y="732"/>
                  <a:pt x="2452" y="560"/>
                  <a:pt x="1792" y="359"/>
                </a:cubicBezTo>
                <a:cubicBezTo>
                  <a:pt x="1749" y="359"/>
                  <a:pt x="1721" y="345"/>
                  <a:pt x="1678" y="331"/>
                </a:cubicBezTo>
                <a:close/>
                <a:moveTo>
                  <a:pt x="130" y="216"/>
                </a:moveTo>
                <a:cubicBezTo>
                  <a:pt x="502" y="961"/>
                  <a:pt x="975" y="1664"/>
                  <a:pt x="1420" y="2380"/>
                </a:cubicBezTo>
                <a:cubicBezTo>
                  <a:pt x="1764" y="2925"/>
                  <a:pt x="2280" y="3484"/>
                  <a:pt x="2595" y="4071"/>
                </a:cubicBezTo>
                <a:cubicBezTo>
                  <a:pt x="2065" y="3727"/>
                  <a:pt x="1620" y="3283"/>
                  <a:pt x="1248" y="2767"/>
                </a:cubicBezTo>
                <a:cubicBezTo>
                  <a:pt x="717" y="1979"/>
                  <a:pt x="402" y="1105"/>
                  <a:pt x="87" y="216"/>
                </a:cubicBezTo>
                <a:close/>
                <a:moveTo>
                  <a:pt x="875" y="259"/>
                </a:moveTo>
                <a:cubicBezTo>
                  <a:pt x="1993" y="517"/>
                  <a:pt x="3097" y="847"/>
                  <a:pt x="4171" y="1248"/>
                </a:cubicBezTo>
                <a:cubicBezTo>
                  <a:pt x="5347" y="1707"/>
                  <a:pt x="6536" y="2194"/>
                  <a:pt x="7697" y="2710"/>
                </a:cubicBezTo>
                <a:cubicBezTo>
                  <a:pt x="7970" y="3011"/>
                  <a:pt x="8142" y="3383"/>
                  <a:pt x="8199" y="3785"/>
                </a:cubicBezTo>
                <a:cubicBezTo>
                  <a:pt x="8242" y="4143"/>
                  <a:pt x="8113" y="4487"/>
                  <a:pt x="7855" y="4731"/>
                </a:cubicBezTo>
                <a:cubicBezTo>
                  <a:pt x="6479" y="3842"/>
                  <a:pt x="5074" y="2982"/>
                  <a:pt x="3741" y="2036"/>
                </a:cubicBezTo>
                <a:cubicBezTo>
                  <a:pt x="2839" y="1406"/>
                  <a:pt x="1850" y="660"/>
                  <a:pt x="775" y="259"/>
                </a:cubicBezTo>
                <a:close/>
                <a:moveTo>
                  <a:pt x="287" y="230"/>
                </a:moveTo>
                <a:cubicBezTo>
                  <a:pt x="1362" y="1033"/>
                  <a:pt x="2380" y="1936"/>
                  <a:pt x="3312" y="2910"/>
                </a:cubicBezTo>
                <a:cubicBezTo>
                  <a:pt x="3698" y="3312"/>
                  <a:pt x="4085" y="3713"/>
                  <a:pt x="4487" y="4100"/>
                </a:cubicBezTo>
                <a:cubicBezTo>
                  <a:pt x="4888" y="4487"/>
                  <a:pt x="5347" y="4831"/>
                  <a:pt x="5705" y="5247"/>
                </a:cubicBezTo>
                <a:cubicBezTo>
                  <a:pt x="4931" y="5146"/>
                  <a:pt x="4171" y="4917"/>
                  <a:pt x="3469" y="4573"/>
                </a:cubicBezTo>
                <a:cubicBezTo>
                  <a:pt x="3197" y="4444"/>
                  <a:pt x="2939" y="4286"/>
                  <a:pt x="2695" y="4129"/>
                </a:cubicBezTo>
                <a:cubicBezTo>
                  <a:pt x="2595" y="3928"/>
                  <a:pt x="2466" y="3742"/>
                  <a:pt x="2323" y="3555"/>
                </a:cubicBezTo>
                <a:cubicBezTo>
                  <a:pt x="2022" y="3168"/>
                  <a:pt x="1749" y="2753"/>
                  <a:pt x="1506" y="2323"/>
                </a:cubicBezTo>
                <a:cubicBezTo>
                  <a:pt x="1090" y="1621"/>
                  <a:pt x="689" y="890"/>
                  <a:pt x="201" y="230"/>
                </a:cubicBezTo>
                <a:close/>
                <a:moveTo>
                  <a:pt x="760" y="431"/>
                </a:moveTo>
                <a:cubicBezTo>
                  <a:pt x="1893" y="1033"/>
                  <a:pt x="2996" y="1707"/>
                  <a:pt x="4042" y="2437"/>
                </a:cubicBezTo>
                <a:cubicBezTo>
                  <a:pt x="5261" y="3269"/>
                  <a:pt x="6522" y="4043"/>
                  <a:pt x="7783" y="4802"/>
                </a:cubicBezTo>
                <a:cubicBezTo>
                  <a:pt x="7372" y="5152"/>
                  <a:pt x="6721" y="5284"/>
                  <a:pt x="6172" y="5284"/>
                </a:cubicBezTo>
                <a:cubicBezTo>
                  <a:pt x="6090" y="5284"/>
                  <a:pt x="6010" y="5281"/>
                  <a:pt x="5934" y="5275"/>
                </a:cubicBezTo>
                <a:cubicBezTo>
                  <a:pt x="5590" y="4845"/>
                  <a:pt x="5146" y="4516"/>
                  <a:pt x="4745" y="4143"/>
                </a:cubicBezTo>
                <a:cubicBezTo>
                  <a:pt x="4186" y="3598"/>
                  <a:pt x="3641" y="3039"/>
                  <a:pt x="3082" y="2480"/>
                </a:cubicBezTo>
                <a:cubicBezTo>
                  <a:pt x="2366" y="1735"/>
                  <a:pt x="1592" y="1047"/>
                  <a:pt x="760" y="431"/>
                </a:cubicBezTo>
                <a:close/>
                <a:moveTo>
                  <a:pt x="44" y="1"/>
                </a:moveTo>
                <a:cubicBezTo>
                  <a:pt x="29" y="1"/>
                  <a:pt x="15" y="15"/>
                  <a:pt x="1" y="15"/>
                </a:cubicBezTo>
                <a:cubicBezTo>
                  <a:pt x="130" y="44"/>
                  <a:pt x="259" y="87"/>
                  <a:pt x="388" y="144"/>
                </a:cubicBezTo>
                <a:lnTo>
                  <a:pt x="373" y="187"/>
                </a:lnTo>
                <a:cubicBezTo>
                  <a:pt x="244" y="202"/>
                  <a:pt x="130" y="202"/>
                  <a:pt x="1" y="202"/>
                </a:cubicBezTo>
                <a:cubicBezTo>
                  <a:pt x="1" y="216"/>
                  <a:pt x="15" y="216"/>
                  <a:pt x="15" y="216"/>
                </a:cubicBezTo>
                <a:cubicBezTo>
                  <a:pt x="330" y="2308"/>
                  <a:pt x="1706" y="4086"/>
                  <a:pt x="3670" y="4903"/>
                </a:cubicBezTo>
                <a:cubicBezTo>
                  <a:pt x="4346" y="5189"/>
                  <a:pt x="5393" y="5518"/>
                  <a:pt x="6342" y="5518"/>
                </a:cubicBezTo>
                <a:cubicBezTo>
                  <a:pt x="7243" y="5518"/>
                  <a:pt x="8057" y="5222"/>
                  <a:pt x="8385" y="4315"/>
                </a:cubicBezTo>
                <a:cubicBezTo>
                  <a:pt x="8887" y="2882"/>
                  <a:pt x="6766" y="1377"/>
                  <a:pt x="5662" y="990"/>
                </a:cubicBezTo>
                <a:cubicBezTo>
                  <a:pt x="3870" y="359"/>
                  <a:pt x="1993" y="30"/>
                  <a:pt x="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11"/>
          <p:cNvSpPr/>
          <p:nvPr/>
        </p:nvSpPr>
        <p:spPr>
          <a:xfrm>
            <a:off x="5191420" y="4371035"/>
            <a:ext cx="141591" cy="283151"/>
          </a:xfrm>
          <a:custGeom>
            <a:avLst/>
            <a:gdLst/>
            <a:ahLst/>
            <a:cxnLst/>
            <a:rect l="l" t="t" r="r" b="b"/>
            <a:pathLst>
              <a:path w="4559" h="9117" extrusionOk="0">
                <a:moveTo>
                  <a:pt x="2938" y="181"/>
                </a:moveTo>
                <a:cubicBezTo>
                  <a:pt x="2968" y="181"/>
                  <a:pt x="2996" y="183"/>
                  <a:pt x="3025" y="187"/>
                </a:cubicBezTo>
                <a:lnTo>
                  <a:pt x="3025" y="202"/>
                </a:lnTo>
                <a:cubicBezTo>
                  <a:pt x="2767" y="1735"/>
                  <a:pt x="2480" y="3240"/>
                  <a:pt x="2165" y="4759"/>
                </a:cubicBezTo>
                <a:cubicBezTo>
                  <a:pt x="1993" y="5576"/>
                  <a:pt x="1778" y="6393"/>
                  <a:pt x="1592" y="7225"/>
                </a:cubicBezTo>
                <a:cubicBezTo>
                  <a:pt x="1606" y="6608"/>
                  <a:pt x="1577" y="5978"/>
                  <a:pt x="1549" y="5404"/>
                </a:cubicBezTo>
                <a:cubicBezTo>
                  <a:pt x="1491" y="4043"/>
                  <a:pt x="1362" y="2696"/>
                  <a:pt x="1319" y="1348"/>
                </a:cubicBezTo>
                <a:lnTo>
                  <a:pt x="1305" y="1320"/>
                </a:lnTo>
                <a:cubicBezTo>
                  <a:pt x="1649" y="732"/>
                  <a:pt x="2122" y="288"/>
                  <a:pt x="2753" y="187"/>
                </a:cubicBezTo>
                <a:cubicBezTo>
                  <a:pt x="2819" y="187"/>
                  <a:pt x="2880" y="181"/>
                  <a:pt x="2938" y="181"/>
                </a:cubicBezTo>
                <a:close/>
                <a:moveTo>
                  <a:pt x="3048" y="1"/>
                </a:moveTo>
                <a:cubicBezTo>
                  <a:pt x="3040" y="1"/>
                  <a:pt x="3033" y="1"/>
                  <a:pt x="3025" y="1"/>
                </a:cubicBezTo>
                <a:cubicBezTo>
                  <a:pt x="1420" y="30"/>
                  <a:pt x="717" y="2108"/>
                  <a:pt x="445" y="3398"/>
                </a:cubicBezTo>
                <a:cubicBezTo>
                  <a:pt x="1" y="5318"/>
                  <a:pt x="259" y="7325"/>
                  <a:pt x="1147" y="9074"/>
                </a:cubicBezTo>
                <a:lnTo>
                  <a:pt x="1176" y="9031"/>
                </a:lnTo>
                <a:cubicBezTo>
                  <a:pt x="488" y="7425"/>
                  <a:pt x="115" y="5763"/>
                  <a:pt x="431" y="4014"/>
                </a:cubicBezTo>
                <a:cubicBezTo>
                  <a:pt x="560" y="3298"/>
                  <a:pt x="789" y="2237"/>
                  <a:pt x="1248" y="1420"/>
                </a:cubicBezTo>
                <a:cubicBezTo>
                  <a:pt x="1262" y="2739"/>
                  <a:pt x="1377" y="4057"/>
                  <a:pt x="1420" y="5390"/>
                </a:cubicBezTo>
                <a:cubicBezTo>
                  <a:pt x="1463" y="6580"/>
                  <a:pt x="1334" y="7741"/>
                  <a:pt x="1276" y="8930"/>
                </a:cubicBezTo>
                <a:lnTo>
                  <a:pt x="1262" y="8959"/>
                </a:lnTo>
                <a:cubicBezTo>
                  <a:pt x="1270" y="8955"/>
                  <a:pt x="1280" y="8953"/>
                  <a:pt x="1290" y="8953"/>
                </a:cubicBezTo>
                <a:cubicBezTo>
                  <a:pt x="1316" y="8953"/>
                  <a:pt x="1346" y="8963"/>
                  <a:pt x="1377" y="8973"/>
                </a:cubicBezTo>
                <a:cubicBezTo>
                  <a:pt x="1405" y="8887"/>
                  <a:pt x="1434" y="8801"/>
                  <a:pt x="1448" y="8715"/>
                </a:cubicBezTo>
                <a:cubicBezTo>
                  <a:pt x="1936" y="7554"/>
                  <a:pt x="2394" y="6379"/>
                  <a:pt x="2810" y="5204"/>
                </a:cubicBezTo>
                <a:cubicBezTo>
                  <a:pt x="3197" y="4028"/>
                  <a:pt x="3498" y="2839"/>
                  <a:pt x="3727" y="1635"/>
                </a:cubicBezTo>
                <a:cubicBezTo>
                  <a:pt x="3727" y="1617"/>
                  <a:pt x="3705" y="1605"/>
                  <a:pt x="3685" y="1605"/>
                </a:cubicBezTo>
                <a:cubicBezTo>
                  <a:pt x="3673" y="1605"/>
                  <a:pt x="3661" y="1610"/>
                  <a:pt x="3656" y="1621"/>
                </a:cubicBezTo>
                <a:cubicBezTo>
                  <a:pt x="3326" y="2896"/>
                  <a:pt x="3054" y="4157"/>
                  <a:pt x="2609" y="5390"/>
                </a:cubicBezTo>
                <a:cubicBezTo>
                  <a:pt x="2308" y="6236"/>
                  <a:pt x="1979" y="7067"/>
                  <a:pt x="1663" y="7898"/>
                </a:cubicBezTo>
                <a:cubicBezTo>
                  <a:pt x="1907" y="6866"/>
                  <a:pt x="2093" y="5791"/>
                  <a:pt x="2308" y="4774"/>
                </a:cubicBezTo>
                <a:cubicBezTo>
                  <a:pt x="2624" y="3255"/>
                  <a:pt x="2910" y="1750"/>
                  <a:pt x="3125" y="216"/>
                </a:cubicBezTo>
                <a:lnTo>
                  <a:pt x="3125" y="202"/>
                </a:lnTo>
                <a:cubicBezTo>
                  <a:pt x="4401" y="460"/>
                  <a:pt x="4415" y="3154"/>
                  <a:pt x="4300" y="4086"/>
                </a:cubicBezTo>
                <a:cubicBezTo>
                  <a:pt x="4057" y="6164"/>
                  <a:pt x="3111" y="7827"/>
                  <a:pt x="1377" y="8973"/>
                </a:cubicBezTo>
                <a:cubicBezTo>
                  <a:pt x="1434" y="9002"/>
                  <a:pt x="1463" y="9059"/>
                  <a:pt x="1463" y="9117"/>
                </a:cubicBezTo>
                <a:cubicBezTo>
                  <a:pt x="2337" y="8586"/>
                  <a:pt x="3082" y="7841"/>
                  <a:pt x="3613" y="6952"/>
                </a:cubicBezTo>
                <a:cubicBezTo>
                  <a:pt x="4171" y="5935"/>
                  <a:pt x="4487" y="4802"/>
                  <a:pt x="4530" y="3641"/>
                </a:cubicBezTo>
                <a:cubicBezTo>
                  <a:pt x="4558" y="2700"/>
                  <a:pt x="4488" y="1"/>
                  <a:pt x="30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11"/>
          <p:cNvSpPr/>
          <p:nvPr/>
        </p:nvSpPr>
        <p:spPr>
          <a:xfrm>
            <a:off x="95718" y="4265490"/>
            <a:ext cx="143827" cy="262622"/>
          </a:xfrm>
          <a:custGeom>
            <a:avLst/>
            <a:gdLst/>
            <a:ahLst/>
            <a:cxnLst/>
            <a:rect l="l" t="t" r="r" b="b"/>
            <a:pathLst>
              <a:path w="4631" h="8456" extrusionOk="0">
                <a:moveTo>
                  <a:pt x="1420" y="630"/>
                </a:moveTo>
                <a:cubicBezTo>
                  <a:pt x="1792" y="2135"/>
                  <a:pt x="2065" y="3640"/>
                  <a:pt x="2495" y="5131"/>
                </a:cubicBezTo>
                <a:cubicBezTo>
                  <a:pt x="2724" y="5948"/>
                  <a:pt x="2996" y="6736"/>
                  <a:pt x="3311" y="7524"/>
                </a:cubicBezTo>
                <a:cubicBezTo>
                  <a:pt x="3340" y="7596"/>
                  <a:pt x="3369" y="7668"/>
                  <a:pt x="3412" y="7754"/>
                </a:cubicBezTo>
                <a:cubicBezTo>
                  <a:pt x="2968" y="6980"/>
                  <a:pt x="2423" y="6263"/>
                  <a:pt x="1950" y="5518"/>
                </a:cubicBezTo>
                <a:cubicBezTo>
                  <a:pt x="1334" y="4543"/>
                  <a:pt x="1076" y="3411"/>
                  <a:pt x="459" y="2451"/>
                </a:cubicBezTo>
                <a:cubicBezTo>
                  <a:pt x="574" y="1763"/>
                  <a:pt x="904" y="1118"/>
                  <a:pt x="1420" y="630"/>
                </a:cubicBezTo>
                <a:close/>
                <a:moveTo>
                  <a:pt x="416" y="2737"/>
                </a:moveTo>
                <a:cubicBezTo>
                  <a:pt x="918" y="3583"/>
                  <a:pt x="1190" y="4557"/>
                  <a:pt x="1721" y="5417"/>
                </a:cubicBezTo>
                <a:cubicBezTo>
                  <a:pt x="2237" y="6263"/>
                  <a:pt x="2824" y="7080"/>
                  <a:pt x="3369" y="7911"/>
                </a:cubicBezTo>
                <a:cubicBezTo>
                  <a:pt x="2251" y="7109"/>
                  <a:pt x="1262" y="6091"/>
                  <a:pt x="717" y="4815"/>
                </a:cubicBezTo>
                <a:cubicBezTo>
                  <a:pt x="445" y="4156"/>
                  <a:pt x="330" y="3440"/>
                  <a:pt x="416" y="2737"/>
                </a:cubicBezTo>
                <a:close/>
                <a:moveTo>
                  <a:pt x="2312" y="254"/>
                </a:moveTo>
                <a:cubicBezTo>
                  <a:pt x="2661" y="254"/>
                  <a:pt x="2994" y="415"/>
                  <a:pt x="3269" y="673"/>
                </a:cubicBezTo>
                <a:cubicBezTo>
                  <a:pt x="3183" y="3167"/>
                  <a:pt x="3111" y="5804"/>
                  <a:pt x="3842" y="8227"/>
                </a:cubicBezTo>
                <a:lnTo>
                  <a:pt x="3827" y="8212"/>
                </a:lnTo>
                <a:cubicBezTo>
                  <a:pt x="3512" y="7782"/>
                  <a:pt x="3340" y="7266"/>
                  <a:pt x="3168" y="6765"/>
                </a:cubicBezTo>
                <a:cubicBezTo>
                  <a:pt x="2910" y="6048"/>
                  <a:pt x="2695" y="5317"/>
                  <a:pt x="2495" y="4586"/>
                </a:cubicBezTo>
                <a:cubicBezTo>
                  <a:pt x="2122" y="3239"/>
                  <a:pt x="1878" y="1877"/>
                  <a:pt x="1549" y="530"/>
                </a:cubicBezTo>
                <a:cubicBezTo>
                  <a:pt x="1801" y="338"/>
                  <a:pt x="2061" y="254"/>
                  <a:pt x="2312" y="254"/>
                </a:cubicBezTo>
                <a:close/>
                <a:moveTo>
                  <a:pt x="3369" y="788"/>
                </a:moveTo>
                <a:lnTo>
                  <a:pt x="3369" y="788"/>
                </a:lnTo>
                <a:cubicBezTo>
                  <a:pt x="3469" y="888"/>
                  <a:pt x="3555" y="1003"/>
                  <a:pt x="3641" y="1118"/>
                </a:cubicBezTo>
                <a:cubicBezTo>
                  <a:pt x="4085" y="1820"/>
                  <a:pt x="4157" y="2795"/>
                  <a:pt x="4214" y="3597"/>
                </a:cubicBezTo>
                <a:cubicBezTo>
                  <a:pt x="4315" y="5159"/>
                  <a:pt x="4042" y="6722"/>
                  <a:pt x="3913" y="8270"/>
                </a:cubicBezTo>
                <a:lnTo>
                  <a:pt x="3899" y="8270"/>
                </a:lnTo>
                <a:cubicBezTo>
                  <a:pt x="3397" y="5776"/>
                  <a:pt x="3297" y="3311"/>
                  <a:pt x="3369" y="788"/>
                </a:cubicBezTo>
                <a:close/>
                <a:moveTo>
                  <a:pt x="2336" y="1"/>
                </a:moveTo>
                <a:cubicBezTo>
                  <a:pt x="2092" y="1"/>
                  <a:pt x="1829" y="66"/>
                  <a:pt x="1549" y="215"/>
                </a:cubicBezTo>
                <a:cubicBezTo>
                  <a:pt x="273" y="888"/>
                  <a:pt x="1" y="2737"/>
                  <a:pt x="345" y="3999"/>
                </a:cubicBezTo>
                <a:cubicBezTo>
                  <a:pt x="846" y="5905"/>
                  <a:pt x="2122" y="7324"/>
                  <a:pt x="3713" y="8427"/>
                </a:cubicBezTo>
                <a:lnTo>
                  <a:pt x="3727" y="8456"/>
                </a:lnTo>
                <a:cubicBezTo>
                  <a:pt x="3813" y="8370"/>
                  <a:pt x="3899" y="8298"/>
                  <a:pt x="3985" y="8212"/>
                </a:cubicBezTo>
                <a:cubicBezTo>
                  <a:pt x="4286" y="6234"/>
                  <a:pt x="4630" y="4199"/>
                  <a:pt x="4243" y="2207"/>
                </a:cubicBezTo>
                <a:cubicBezTo>
                  <a:pt x="4046" y="1165"/>
                  <a:pt x="3363" y="1"/>
                  <a:pt x="23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11"/>
          <p:cNvSpPr/>
          <p:nvPr/>
        </p:nvSpPr>
        <p:spPr>
          <a:xfrm>
            <a:off x="8289837" y="4043975"/>
            <a:ext cx="247881" cy="110745"/>
          </a:xfrm>
          <a:custGeom>
            <a:avLst/>
            <a:gdLst/>
            <a:ahLst/>
            <a:cxnLst/>
            <a:rect l="l" t="t" r="r" b="b"/>
            <a:pathLst>
              <a:path w="9862" h="4406" extrusionOk="0">
                <a:moveTo>
                  <a:pt x="7454" y="337"/>
                </a:moveTo>
                <a:cubicBezTo>
                  <a:pt x="8371" y="480"/>
                  <a:pt x="9317" y="781"/>
                  <a:pt x="9518" y="1455"/>
                </a:cubicBezTo>
                <a:cubicBezTo>
                  <a:pt x="7956" y="1756"/>
                  <a:pt x="6293" y="1799"/>
                  <a:pt x="4716" y="1971"/>
                </a:cubicBezTo>
                <a:cubicBezTo>
                  <a:pt x="3555" y="2086"/>
                  <a:pt x="2409" y="2215"/>
                  <a:pt x="1277" y="2415"/>
                </a:cubicBezTo>
                <a:cubicBezTo>
                  <a:pt x="2223" y="2100"/>
                  <a:pt x="3140" y="1713"/>
                  <a:pt x="4071" y="1383"/>
                </a:cubicBezTo>
                <a:cubicBezTo>
                  <a:pt x="5175" y="982"/>
                  <a:pt x="6307" y="624"/>
                  <a:pt x="7454" y="337"/>
                </a:cubicBezTo>
                <a:close/>
                <a:moveTo>
                  <a:pt x="6254" y="259"/>
                </a:moveTo>
                <a:cubicBezTo>
                  <a:pt x="6629" y="259"/>
                  <a:pt x="7002" y="288"/>
                  <a:pt x="7382" y="337"/>
                </a:cubicBezTo>
                <a:cubicBezTo>
                  <a:pt x="5017" y="824"/>
                  <a:pt x="2839" y="1856"/>
                  <a:pt x="531" y="2516"/>
                </a:cubicBezTo>
                <a:cubicBezTo>
                  <a:pt x="1979" y="1226"/>
                  <a:pt x="3799" y="437"/>
                  <a:pt x="5720" y="280"/>
                </a:cubicBezTo>
                <a:cubicBezTo>
                  <a:pt x="5899" y="266"/>
                  <a:pt x="6077" y="259"/>
                  <a:pt x="6254" y="259"/>
                </a:cubicBezTo>
                <a:close/>
                <a:moveTo>
                  <a:pt x="9546" y="1527"/>
                </a:moveTo>
                <a:lnTo>
                  <a:pt x="9546" y="1527"/>
                </a:lnTo>
                <a:cubicBezTo>
                  <a:pt x="9589" y="1770"/>
                  <a:pt x="9561" y="2014"/>
                  <a:pt x="9475" y="2243"/>
                </a:cubicBezTo>
                <a:cubicBezTo>
                  <a:pt x="9432" y="2329"/>
                  <a:pt x="9403" y="2401"/>
                  <a:pt x="9360" y="2487"/>
                </a:cubicBezTo>
                <a:cubicBezTo>
                  <a:pt x="8267" y="2557"/>
                  <a:pt x="7187" y="2592"/>
                  <a:pt x="6102" y="2592"/>
                </a:cubicBezTo>
                <a:cubicBezTo>
                  <a:pt x="5637" y="2592"/>
                  <a:pt x="5171" y="2586"/>
                  <a:pt x="4702" y="2573"/>
                </a:cubicBezTo>
                <a:cubicBezTo>
                  <a:pt x="4218" y="2563"/>
                  <a:pt x="3734" y="2556"/>
                  <a:pt x="3249" y="2556"/>
                </a:cubicBezTo>
                <a:cubicBezTo>
                  <a:pt x="2342" y="2556"/>
                  <a:pt x="1432" y="2579"/>
                  <a:pt x="517" y="2645"/>
                </a:cubicBezTo>
                <a:cubicBezTo>
                  <a:pt x="617" y="2616"/>
                  <a:pt x="703" y="2587"/>
                  <a:pt x="789" y="2559"/>
                </a:cubicBezTo>
                <a:cubicBezTo>
                  <a:pt x="2251" y="2301"/>
                  <a:pt x="3727" y="2157"/>
                  <a:pt x="5204" y="2014"/>
                </a:cubicBezTo>
                <a:cubicBezTo>
                  <a:pt x="6637" y="1856"/>
                  <a:pt x="8128" y="1799"/>
                  <a:pt x="9546" y="1527"/>
                </a:cubicBezTo>
                <a:close/>
                <a:moveTo>
                  <a:pt x="345" y="2788"/>
                </a:moveTo>
                <a:lnTo>
                  <a:pt x="345" y="2788"/>
                </a:lnTo>
                <a:cubicBezTo>
                  <a:pt x="1721" y="3103"/>
                  <a:pt x="3125" y="3318"/>
                  <a:pt x="4501" y="3533"/>
                </a:cubicBezTo>
                <a:cubicBezTo>
                  <a:pt x="5226" y="3630"/>
                  <a:pt x="5950" y="3684"/>
                  <a:pt x="6674" y="3684"/>
                </a:cubicBezTo>
                <a:cubicBezTo>
                  <a:pt x="7125" y="3684"/>
                  <a:pt x="7576" y="3663"/>
                  <a:pt x="8027" y="3619"/>
                </a:cubicBezTo>
                <a:lnTo>
                  <a:pt x="8027" y="3619"/>
                </a:lnTo>
                <a:cubicBezTo>
                  <a:pt x="7153" y="4006"/>
                  <a:pt x="6221" y="4192"/>
                  <a:pt x="5275" y="4207"/>
                </a:cubicBezTo>
                <a:cubicBezTo>
                  <a:pt x="5257" y="4207"/>
                  <a:pt x="5239" y="4207"/>
                  <a:pt x="5220" y="4207"/>
                </a:cubicBezTo>
                <a:cubicBezTo>
                  <a:pt x="3452" y="4207"/>
                  <a:pt x="1920" y="3526"/>
                  <a:pt x="345" y="2788"/>
                </a:cubicBezTo>
                <a:close/>
                <a:moveTo>
                  <a:pt x="6480" y="0"/>
                </a:moveTo>
                <a:cubicBezTo>
                  <a:pt x="6369" y="0"/>
                  <a:pt x="6263" y="3"/>
                  <a:pt x="6164" y="7"/>
                </a:cubicBezTo>
                <a:cubicBezTo>
                  <a:pt x="3971" y="93"/>
                  <a:pt x="1578" y="1039"/>
                  <a:pt x="44" y="2659"/>
                </a:cubicBezTo>
                <a:cubicBezTo>
                  <a:pt x="15" y="2673"/>
                  <a:pt x="1" y="2716"/>
                  <a:pt x="1" y="2745"/>
                </a:cubicBezTo>
                <a:cubicBezTo>
                  <a:pt x="101" y="2716"/>
                  <a:pt x="202" y="2688"/>
                  <a:pt x="302" y="2659"/>
                </a:cubicBezTo>
                <a:cubicBezTo>
                  <a:pt x="309" y="2655"/>
                  <a:pt x="316" y="2654"/>
                  <a:pt x="323" y="2654"/>
                </a:cubicBezTo>
                <a:cubicBezTo>
                  <a:pt x="344" y="2654"/>
                  <a:pt x="363" y="2670"/>
                  <a:pt x="374" y="2702"/>
                </a:cubicBezTo>
                <a:cubicBezTo>
                  <a:pt x="1345" y="2650"/>
                  <a:pt x="2317" y="2639"/>
                  <a:pt x="3289" y="2639"/>
                </a:cubicBezTo>
                <a:cubicBezTo>
                  <a:pt x="4114" y="2639"/>
                  <a:pt x="4938" y="2647"/>
                  <a:pt x="5763" y="2647"/>
                </a:cubicBezTo>
                <a:cubicBezTo>
                  <a:pt x="6948" y="2647"/>
                  <a:pt x="8132" y="2630"/>
                  <a:pt x="9317" y="2544"/>
                </a:cubicBezTo>
                <a:lnTo>
                  <a:pt x="9317" y="2544"/>
                </a:lnTo>
                <a:cubicBezTo>
                  <a:pt x="9031" y="3003"/>
                  <a:pt x="8615" y="3361"/>
                  <a:pt x="8113" y="3576"/>
                </a:cubicBezTo>
                <a:cubicBezTo>
                  <a:pt x="7737" y="3600"/>
                  <a:pt x="7360" y="3612"/>
                  <a:pt x="6983" y="3612"/>
                </a:cubicBezTo>
                <a:cubicBezTo>
                  <a:pt x="5994" y="3612"/>
                  <a:pt x="5004" y="3531"/>
                  <a:pt x="4028" y="3376"/>
                </a:cubicBezTo>
                <a:cubicBezTo>
                  <a:pt x="2810" y="3161"/>
                  <a:pt x="1592" y="2845"/>
                  <a:pt x="359" y="2745"/>
                </a:cubicBezTo>
                <a:cubicBezTo>
                  <a:pt x="359" y="2745"/>
                  <a:pt x="359" y="2759"/>
                  <a:pt x="359" y="2759"/>
                </a:cubicBezTo>
                <a:cubicBezTo>
                  <a:pt x="302" y="2788"/>
                  <a:pt x="259" y="2802"/>
                  <a:pt x="216" y="2845"/>
                </a:cubicBezTo>
                <a:cubicBezTo>
                  <a:pt x="1749" y="3763"/>
                  <a:pt x="3466" y="4406"/>
                  <a:pt x="5245" y="4406"/>
                </a:cubicBezTo>
                <a:cubicBezTo>
                  <a:pt x="5578" y="4406"/>
                  <a:pt x="5913" y="4383"/>
                  <a:pt x="6250" y="4336"/>
                </a:cubicBezTo>
                <a:cubicBezTo>
                  <a:pt x="7483" y="4164"/>
                  <a:pt x="9862" y="3462"/>
                  <a:pt x="9790" y="1813"/>
                </a:cubicBezTo>
                <a:cubicBezTo>
                  <a:pt x="9711" y="337"/>
                  <a:pt x="7753" y="0"/>
                  <a:pt x="64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11"/>
          <p:cNvSpPr/>
          <p:nvPr/>
        </p:nvSpPr>
        <p:spPr>
          <a:xfrm rot="2700000">
            <a:off x="90691" y="4998735"/>
            <a:ext cx="288565" cy="129516"/>
          </a:xfrm>
          <a:custGeom>
            <a:avLst/>
            <a:gdLst/>
            <a:ahLst/>
            <a:cxnLst/>
            <a:rect l="l" t="t" r="r" b="b"/>
            <a:pathLst>
              <a:path w="11481" h="5153" extrusionOk="0">
                <a:moveTo>
                  <a:pt x="4458" y="333"/>
                </a:moveTo>
                <a:lnTo>
                  <a:pt x="4458" y="333"/>
                </a:lnTo>
                <a:cubicBezTo>
                  <a:pt x="3799" y="634"/>
                  <a:pt x="3168" y="1064"/>
                  <a:pt x="2523" y="1394"/>
                </a:cubicBezTo>
                <a:cubicBezTo>
                  <a:pt x="1749" y="1780"/>
                  <a:pt x="1004" y="2225"/>
                  <a:pt x="287" y="2712"/>
                </a:cubicBezTo>
                <a:cubicBezTo>
                  <a:pt x="1190" y="1866"/>
                  <a:pt x="2165" y="1050"/>
                  <a:pt x="3326" y="634"/>
                </a:cubicBezTo>
                <a:cubicBezTo>
                  <a:pt x="3698" y="505"/>
                  <a:pt x="4071" y="405"/>
                  <a:pt x="4458" y="333"/>
                </a:cubicBezTo>
                <a:close/>
                <a:moveTo>
                  <a:pt x="9707" y="2338"/>
                </a:moveTo>
                <a:cubicBezTo>
                  <a:pt x="9849" y="2338"/>
                  <a:pt x="9992" y="2338"/>
                  <a:pt x="10134" y="2339"/>
                </a:cubicBezTo>
                <a:cubicBezTo>
                  <a:pt x="10205" y="2870"/>
                  <a:pt x="9818" y="3328"/>
                  <a:pt x="9360" y="3687"/>
                </a:cubicBezTo>
                <a:cubicBezTo>
                  <a:pt x="8715" y="3515"/>
                  <a:pt x="8084" y="3572"/>
                  <a:pt x="7425" y="3543"/>
                </a:cubicBezTo>
                <a:cubicBezTo>
                  <a:pt x="6551" y="3500"/>
                  <a:pt x="5676" y="3386"/>
                  <a:pt x="4816" y="3300"/>
                </a:cubicBezTo>
                <a:cubicBezTo>
                  <a:pt x="3813" y="3185"/>
                  <a:pt x="2795" y="3085"/>
                  <a:pt x="1778" y="3027"/>
                </a:cubicBezTo>
                <a:cubicBezTo>
                  <a:pt x="2853" y="2913"/>
                  <a:pt x="3942" y="2669"/>
                  <a:pt x="5003" y="2554"/>
                </a:cubicBezTo>
                <a:cubicBezTo>
                  <a:pt x="6566" y="2410"/>
                  <a:pt x="8142" y="2338"/>
                  <a:pt x="9707" y="2338"/>
                </a:cubicBezTo>
                <a:close/>
                <a:moveTo>
                  <a:pt x="330" y="3171"/>
                </a:moveTo>
                <a:lnTo>
                  <a:pt x="330" y="3171"/>
                </a:lnTo>
                <a:cubicBezTo>
                  <a:pt x="1477" y="3586"/>
                  <a:pt x="2623" y="3930"/>
                  <a:pt x="3799" y="4217"/>
                </a:cubicBezTo>
                <a:cubicBezTo>
                  <a:pt x="4415" y="4389"/>
                  <a:pt x="5046" y="4504"/>
                  <a:pt x="5676" y="4590"/>
                </a:cubicBezTo>
                <a:cubicBezTo>
                  <a:pt x="6135" y="4633"/>
                  <a:pt x="6579" y="4704"/>
                  <a:pt x="7038" y="4805"/>
                </a:cubicBezTo>
                <a:cubicBezTo>
                  <a:pt x="6592" y="4890"/>
                  <a:pt x="6139" y="4933"/>
                  <a:pt x="5686" y="4933"/>
                </a:cubicBezTo>
                <a:cubicBezTo>
                  <a:pt x="5003" y="4933"/>
                  <a:pt x="4319" y="4837"/>
                  <a:pt x="3655" y="4647"/>
                </a:cubicBezTo>
                <a:cubicBezTo>
                  <a:pt x="2537" y="4332"/>
                  <a:pt x="1305" y="3887"/>
                  <a:pt x="330" y="3171"/>
                </a:cubicBezTo>
                <a:close/>
                <a:moveTo>
                  <a:pt x="5756" y="1"/>
                </a:moveTo>
                <a:cubicBezTo>
                  <a:pt x="4908" y="1"/>
                  <a:pt x="4050" y="131"/>
                  <a:pt x="3283" y="448"/>
                </a:cubicBezTo>
                <a:cubicBezTo>
                  <a:pt x="2007" y="978"/>
                  <a:pt x="946" y="1838"/>
                  <a:pt x="1" y="2812"/>
                </a:cubicBezTo>
                <a:cubicBezTo>
                  <a:pt x="44" y="2812"/>
                  <a:pt x="101" y="2798"/>
                  <a:pt x="144" y="2784"/>
                </a:cubicBezTo>
                <a:cubicBezTo>
                  <a:pt x="173" y="2784"/>
                  <a:pt x="216" y="2784"/>
                  <a:pt x="259" y="2798"/>
                </a:cubicBezTo>
                <a:cubicBezTo>
                  <a:pt x="961" y="2397"/>
                  <a:pt x="1649" y="1981"/>
                  <a:pt x="2365" y="1609"/>
                </a:cubicBezTo>
                <a:cubicBezTo>
                  <a:pt x="3154" y="1193"/>
                  <a:pt x="3928" y="634"/>
                  <a:pt x="4745" y="290"/>
                </a:cubicBezTo>
                <a:cubicBezTo>
                  <a:pt x="5081" y="242"/>
                  <a:pt x="5418" y="219"/>
                  <a:pt x="5754" y="219"/>
                </a:cubicBezTo>
                <a:cubicBezTo>
                  <a:pt x="6737" y="219"/>
                  <a:pt x="7710" y="418"/>
                  <a:pt x="8629" y="792"/>
                </a:cubicBezTo>
                <a:cubicBezTo>
                  <a:pt x="7210" y="878"/>
                  <a:pt x="5734" y="1365"/>
                  <a:pt x="4372" y="1694"/>
                </a:cubicBezTo>
                <a:cubicBezTo>
                  <a:pt x="3010" y="2038"/>
                  <a:pt x="1663" y="2483"/>
                  <a:pt x="302" y="2812"/>
                </a:cubicBezTo>
                <a:cubicBezTo>
                  <a:pt x="345" y="2841"/>
                  <a:pt x="373" y="2884"/>
                  <a:pt x="388" y="2927"/>
                </a:cubicBezTo>
                <a:cubicBezTo>
                  <a:pt x="832" y="2870"/>
                  <a:pt x="1262" y="2683"/>
                  <a:pt x="1692" y="2569"/>
                </a:cubicBezTo>
                <a:cubicBezTo>
                  <a:pt x="2509" y="2354"/>
                  <a:pt x="3340" y="2124"/>
                  <a:pt x="4171" y="1924"/>
                </a:cubicBezTo>
                <a:cubicBezTo>
                  <a:pt x="5705" y="1566"/>
                  <a:pt x="7224" y="1164"/>
                  <a:pt x="8772" y="906"/>
                </a:cubicBezTo>
                <a:lnTo>
                  <a:pt x="8815" y="878"/>
                </a:lnTo>
                <a:cubicBezTo>
                  <a:pt x="9288" y="1107"/>
                  <a:pt x="9704" y="1451"/>
                  <a:pt x="9990" y="1909"/>
                </a:cubicBezTo>
                <a:cubicBezTo>
                  <a:pt x="10062" y="2024"/>
                  <a:pt x="10105" y="2153"/>
                  <a:pt x="10134" y="2282"/>
                </a:cubicBezTo>
                <a:cubicBezTo>
                  <a:pt x="9656" y="2262"/>
                  <a:pt x="9179" y="2252"/>
                  <a:pt x="8703" y="2252"/>
                </a:cubicBezTo>
                <a:cubicBezTo>
                  <a:pt x="7466" y="2252"/>
                  <a:pt x="6234" y="2320"/>
                  <a:pt x="5003" y="2454"/>
                </a:cubicBezTo>
                <a:cubicBezTo>
                  <a:pt x="3619" y="2598"/>
                  <a:pt x="2200" y="2967"/>
                  <a:pt x="800" y="2967"/>
                </a:cubicBezTo>
                <a:cubicBezTo>
                  <a:pt x="662" y="2967"/>
                  <a:pt x="525" y="2963"/>
                  <a:pt x="388" y="2956"/>
                </a:cubicBezTo>
                <a:cubicBezTo>
                  <a:pt x="388" y="2984"/>
                  <a:pt x="388" y="3027"/>
                  <a:pt x="373" y="3056"/>
                </a:cubicBezTo>
                <a:cubicBezTo>
                  <a:pt x="502" y="3070"/>
                  <a:pt x="631" y="3070"/>
                  <a:pt x="774" y="3070"/>
                </a:cubicBezTo>
                <a:cubicBezTo>
                  <a:pt x="2107" y="3214"/>
                  <a:pt x="3455" y="3328"/>
                  <a:pt x="4802" y="3457"/>
                </a:cubicBezTo>
                <a:cubicBezTo>
                  <a:pt x="5605" y="3543"/>
                  <a:pt x="6422" y="3658"/>
                  <a:pt x="7224" y="3687"/>
                </a:cubicBezTo>
                <a:cubicBezTo>
                  <a:pt x="7315" y="3689"/>
                  <a:pt x="7405" y="3689"/>
                  <a:pt x="7496" y="3689"/>
                </a:cubicBezTo>
                <a:cubicBezTo>
                  <a:pt x="7671" y="3689"/>
                  <a:pt x="7846" y="3687"/>
                  <a:pt x="8021" y="3687"/>
                </a:cubicBezTo>
                <a:cubicBezTo>
                  <a:pt x="8433" y="3687"/>
                  <a:pt x="8844" y="3700"/>
                  <a:pt x="9245" y="3787"/>
                </a:cubicBezTo>
                <a:cubicBezTo>
                  <a:pt x="9130" y="3873"/>
                  <a:pt x="9016" y="3945"/>
                  <a:pt x="8901" y="4031"/>
                </a:cubicBezTo>
                <a:cubicBezTo>
                  <a:pt x="8399" y="4346"/>
                  <a:pt x="7840" y="4590"/>
                  <a:pt x="7267" y="4747"/>
                </a:cubicBezTo>
                <a:cubicBezTo>
                  <a:pt x="6178" y="4360"/>
                  <a:pt x="4945" y="4346"/>
                  <a:pt x="3842" y="4074"/>
                </a:cubicBezTo>
                <a:cubicBezTo>
                  <a:pt x="2652" y="3787"/>
                  <a:pt x="1491" y="3443"/>
                  <a:pt x="316" y="3113"/>
                </a:cubicBezTo>
                <a:cubicBezTo>
                  <a:pt x="302" y="3128"/>
                  <a:pt x="287" y="3142"/>
                  <a:pt x="273" y="3142"/>
                </a:cubicBezTo>
                <a:cubicBezTo>
                  <a:pt x="201" y="3171"/>
                  <a:pt x="144" y="3199"/>
                  <a:pt x="72" y="3228"/>
                </a:cubicBezTo>
                <a:cubicBezTo>
                  <a:pt x="1319" y="4217"/>
                  <a:pt x="3053" y="4833"/>
                  <a:pt x="4573" y="5063"/>
                </a:cubicBezTo>
                <a:cubicBezTo>
                  <a:pt x="4959" y="5121"/>
                  <a:pt x="5358" y="5153"/>
                  <a:pt x="5759" y="5153"/>
                </a:cubicBezTo>
                <a:cubicBezTo>
                  <a:pt x="7323" y="5153"/>
                  <a:pt x="8924" y="4672"/>
                  <a:pt x="9962" y="3429"/>
                </a:cubicBezTo>
                <a:cubicBezTo>
                  <a:pt x="11481" y="1637"/>
                  <a:pt x="8414" y="304"/>
                  <a:pt x="6995" y="89"/>
                </a:cubicBezTo>
                <a:cubicBezTo>
                  <a:pt x="6592" y="32"/>
                  <a:pt x="6175" y="1"/>
                  <a:pt x="57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4" name="Google Shape;544;p11"/>
          <p:cNvGrpSpPr/>
          <p:nvPr/>
        </p:nvGrpSpPr>
        <p:grpSpPr>
          <a:xfrm>
            <a:off x="1005608" y="4669054"/>
            <a:ext cx="163425" cy="285015"/>
            <a:chOff x="2664696" y="4499755"/>
            <a:chExt cx="163425" cy="285015"/>
          </a:xfrm>
        </p:grpSpPr>
        <p:sp>
          <p:nvSpPr>
            <p:cNvPr id="545" name="Google Shape;545;p11"/>
            <p:cNvSpPr/>
            <p:nvPr/>
          </p:nvSpPr>
          <p:spPr>
            <a:xfrm>
              <a:off x="2664696" y="4499755"/>
              <a:ext cx="163425" cy="285015"/>
            </a:xfrm>
            <a:custGeom>
              <a:avLst/>
              <a:gdLst/>
              <a:ahLst/>
              <a:cxnLst/>
              <a:rect l="l" t="t" r="r" b="b"/>
              <a:pathLst>
                <a:path w="5262" h="9177" extrusionOk="0">
                  <a:moveTo>
                    <a:pt x="1733" y="207"/>
                  </a:moveTo>
                  <a:cubicBezTo>
                    <a:pt x="1743" y="207"/>
                    <a:pt x="1753" y="207"/>
                    <a:pt x="1764" y="208"/>
                  </a:cubicBezTo>
                  <a:cubicBezTo>
                    <a:pt x="1950" y="810"/>
                    <a:pt x="2094" y="1426"/>
                    <a:pt x="2194" y="2056"/>
                  </a:cubicBezTo>
                  <a:cubicBezTo>
                    <a:pt x="2337" y="2816"/>
                    <a:pt x="2581" y="3576"/>
                    <a:pt x="2753" y="4335"/>
                  </a:cubicBezTo>
                  <a:cubicBezTo>
                    <a:pt x="3054" y="5683"/>
                    <a:pt x="3297" y="7030"/>
                    <a:pt x="3641" y="8348"/>
                  </a:cubicBezTo>
                  <a:cubicBezTo>
                    <a:pt x="3197" y="7273"/>
                    <a:pt x="2796" y="6170"/>
                    <a:pt x="2352" y="5095"/>
                  </a:cubicBezTo>
                  <a:cubicBezTo>
                    <a:pt x="1793" y="3719"/>
                    <a:pt x="1004" y="2429"/>
                    <a:pt x="617" y="981"/>
                  </a:cubicBezTo>
                  <a:cubicBezTo>
                    <a:pt x="870" y="546"/>
                    <a:pt x="1233" y="207"/>
                    <a:pt x="1733" y="207"/>
                  </a:cubicBezTo>
                  <a:close/>
                  <a:moveTo>
                    <a:pt x="560" y="1096"/>
                  </a:moveTo>
                  <a:cubicBezTo>
                    <a:pt x="904" y="2357"/>
                    <a:pt x="1563" y="3504"/>
                    <a:pt x="2094" y="4708"/>
                  </a:cubicBezTo>
                  <a:cubicBezTo>
                    <a:pt x="2667" y="6027"/>
                    <a:pt x="3125" y="7402"/>
                    <a:pt x="3742" y="8707"/>
                  </a:cubicBezTo>
                  <a:cubicBezTo>
                    <a:pt x="3226" y="7904"/>
                    <a:pt x="2724" y="7087"/>
                    <a:pt x="2180" y="6299"/>
                  </a:cubicBezTo>
                  <a:cubicBezTo>
                    <a:pt x="1506" y="5310"/>
                    <a:pt x="961" y="4264"/>
                    <a:pt x="316" y="3246"/>
                  </a:cubicBezTo>
                  <a:lnTo>
                    <a:pt x="302" y="3246"/>
                  </a:lnTo>
                  <a:cubicBezTo>
                    <a:pt x="259" y="2845"/>
                    <a:pt x="259" y="2429"/>
                    <a:pt x="302" y="2028"/>
                  </a:cubicBezTo>
                  <a:cubicBezTo>
                    <a:pt x="331" y="1712"/>
                    <a:pt x="417" y="1383"/>
                    <a:pt x="560" y="1096"/>
                  </a:cubicBezTo>
                  <a:close/>
                  <a:moveTo>
                    <a:pt x="3340" y="1311"/>
                  </a:moveTo>
                  <a:lnTo>
                    <a:pt x="3340" y="1311"/>
                  </a:lnTo>
                  <a:cubicBezTo>
                    <a:pt x="3742" y="1913"/>
                    <a:pt x="4057" y="2572"/>
                    <a:pt x="4286" y="3260"/>
                  </a:cubicBezTo>
                  <a:cubicBezTo>
                    <a:pt x="4931" y="5095"/>
                    <a:pt x="4616" y="6958"/>
                    <a:pt x="3942" y="8721"/>
                  </a:cubicBezTo>
                  <a:cubicBezTo>
                    <a:pt x="3899" y="8191"/>
                    <a:pt x="3928" y="7660"/>
                    <a:pt x="3885" y="7130"/>
                  </a:cubicBezTo>
                  <a:cubicBezTo>
                    <a:pt x="3828" y="6442"/>
                    <a:pt x="3756" y="5754"/>
                    <a:pt x="3684" y="5066"/>
                  </a:cubicBezTo>
                  <a:cubicBezTo>
                    <a:pt x="3541" y="3819"/>
                    <a:pt x="3484" y="2558"/>
                    <a:pt x="3340" y="1311"/>
                  </a:cubicBezTo>
                  <a:close/>
                  <a:moveTo>
                    <a:pt x="1922" y="222"/>
                  </a:moveTo>
                  <a:lnTo>
                    <a:pt x="2008" y="236"/>
                  </a:lnTo>
                  <a:cubicBezTo>
                    <a:pt x="2480" y="351"/>
                    <a:pt x="2882" y="709"/>
                    <a:pt x="3226" y="1153"/>
                  </a:cubicBezTo>
                  <a:cubicBezTo>
                    <a:pt x="3441" y="2529"/>
                    <a:pt x="3441" y="3963"/>
                    <a:pt x="3584" y="5339"/>
                  </a:cubicBezTo>
                  <a:cubicBezTo>
                    <a:pt x="3656" y="6012"/>
                    <a:pt x="3727" y="6700"/>
                    <a:pt x="3770" y="7374"/>
                  </a:cubicBezTo>
                  <a:cubicBezTo>
                    <a:pt x="3813" y="7879"/>
                    <a:pt x="3786" y="8343"/>
                    <a:pt x="3852" y="8833"/>
                  </a:cubicBezTo>
                  <a:lnTo>
                    <a:pt x="3852" y="8833"/>
                  </a:lnTo>
                  <a:cubicBezTo>
                    <a:pt x="3496" y="7419"/>
                    <a:pt x="3239" y="5978"/>
                    <a:pt x="2939" y="4550"/>
                  </a:cubicBezTo>
                  <a:cubicBezTo>
                    <a:pt x="2767" y="3762"/>
                    <a:pt x="2552" y="3002"/>
                    <a:pt x="2380" y="2228"/>
                  </a:cubicBezTo>
                  <a:cubicBezTo>
                    <a:pt x="2223" y="1555"/>
                    <a:pt x="2151" y="881"/>
                    <a:pt x="1922" y="222"/>
                  </a:cubicBezTo>
                  <a:close/>
                  <a:moveTo>
                    <a:pt x="316" y="3389"/>
                  </a:moveTo>
                  <a:lnTo>
                    <a:pt x="316" y="3389"/>
                  </a:lnTo>
                  <a:cubicBezTo>
                    <a:pt x="890" y="4393"/>
                    <a:pt x="1420" y="5396"/>
                    <a:pt x="2079" y="6356"/>
                  </a:cubicBezTo>
                  <a:cubicBezTo>
                    <a:pt x="2624" y="7159"/>
                    <a:pt x="3082" y="8191"/>
                    <a:pt x="3785" y="8879"/>
                  </a:cubicBezTo>
                  <a:cubicBezTo>
                    <a:pt x="3111" y="8291"/>
                    <a:pt x="2380" y="7746"/>
                    <a:pt x="1778" y="7087"/>
                  </a:cubicBezTo>
                  <a:cubicBezTo>
                    <a:pt x="1133" y="6371"/>
                    <a:pt x="775" y="5496"/>
                    <a:pt x="546" y="4579"/>
                  </a:cubicBezTo>
                  <a:cubicBezTo>
                    <a:pt x="445" y="4192"/>
                    <a:pt x="359" y="3791"/>
                    <a:pt x="316" y="3389"/>
                  </a:cubicBezTo>
                  <a:close/>
                  <a:moveTo>
                    <a:pt x="1697" y="0"/>
                  </a:moveTo>
                  <a:cubicBezTo>
                    <a:pt x="1125" y="0"/>
                    <a:pt x="617" y="511"/>
                    <a:pt x="388" y="996"/>
                  </a:cubicBezTo>
                  <a:cubicBezTo>
                    <a:pt x="1" y="1870"/>
                    <a:pt x="44" y="2830"/>
                    <a:pt x="187" y="3748"/>
                  </a:cubicBezTo>
                  <a:cubicBezTo>
                    <a:pt x="331" y="4722"/>
                    <a:pt x="675" y="5668"/>
                    <a:pt x="1191" y="6514"/>
                  </a:cubicBezTo>
                  <a:cubicBezTo>
                    <a:pt x="1850" y="7574"/>
                    <a:pt x="2925" y="8248"/>
                    <a:pt x="3799" y="9108"/>
                  </a:cubicBezTo>
                  <a:cubicBezTo>
                    <a:pt x="3813" y="9137"/>
                    <a:pt x="3842" y="9165"/>
                    <a:pt x="3885" y="9165"/>
                  </a:cubicBezTo>
                  <a:cubicBezTo>
                    <a:pt x="3892" y="9173"/>
                    <a:pt x="3903" y="9176"/>
                    <a:pt x="3916" y="9176"/>
                  </a:cubicBezTo>
                  <a:cubicBezTo>
                    <a:pt x="3928" y="9176"/>
                    <a:pt x="3942" y="9173"/>
                    <a:pt x="3957" y="9165"/>
                  </a:cubicBezTo>
                  <a:cubicBezTo>
                    <a:pt x="3928" y="9051"/>
                    <a:pt x="3899" y="8936"/>
                    <a:pt x="3885" y="8807"/>
                  </a:cubicBezTo>
                  <a:lnTo>
                    <a:pt x="3914" y="8807"/>
                  </a:lnTo>
                  <a:cubicBezTo>
                    <a:pt x="3957" y="8864"/>
                    <a:pt x="3985" y="8907"/>
                    <a:pt x="4028" y="8965"/>
                  </a:cubicBezTo>
                  <a:cubicBezTo>
                    <a:pt x="4946" y="7101"/>
                    <a:pt x="5261" y="4966"/>
                    <a:pt x="4458" y="2988"/>
                  </a:cubicBezTo>
                  <a:cubicBezTo>
                    <a:pt x="4014" y="1884"/>
                    <a:pt x="3168" y="165"/>
                    <a:pt x="1807" y="7"/>
                  </a:cubicBezTo>
                  <a:cubicBezTo>
                    <a:pt x="1770" y="3"/>
                    <a:pt x="1733" y="0"/>
                    <a:pt x="16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11"/>
            <p:cNvSpPr/>
            <p:nvPr/>
          </p:nvSpPr>
          <p:spPr>
            <a:xfrm>
              <a:off x="2785353" y="4773275"/>
              <a:ext cx="4472" cy="11150"/>
            </a:xfrm>
            <a:custGeom>
              <a:avLst/>
              <a:gdLst/>
              <a:ahLst/>
              <a:cxnLst/>
              <a:rect l="l" t="t" r="r" b="b"/>
              <a:pathLst>
                <a:path w="144" h="359" extrusionOk="0">
                  <a:moveTo>
                    <a:pt x="0" y="0"/>
                  </a:moveTo>
                  <a:cubicBezTo>
                    <a:pt x="14" y="129"/>
                    <a:pt x="43" y="244"/>
                    <a:pt x="72" y="358"/>
                  </a:cubicBezTo>
                  <a:cubicBezTo>
                    <a:pt x="115" y="344"/>
                    <a:pt x="129" y="287"/>
                    <a:pt x="100" y="244"/>
                  </a:cubicBezTo>
                  <a:cubicBezTo>
                    <a:pt x="115" y="215"/>
                    <a:pt x="129" y="186"/>
                    <a:pt x="143" y="158"/>
                  </a:cubicBezTo>
                  <a:cubicBezTo>
                    <a:pt x="100" y="100"/>
                    <a:pt x="72" y="57"/>
                    <a:pt x="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7" name="Google Shape;547;p11"/>
          <p:cNvSpPr/>
          <p:nvPr/>
        </p:nvSpPr>
        <p:spPr>
          <a:xfrm>
            <a:off x="7711512" y="5060052"/>
            <a:ext cx="276452" cy="90681"/>
          </a:xfrm>
          <a:custGeom>
            <a:avLst/>
            <a:gdLst/>
            <a:ahLst/>
            <a:cxnLst/>
            <a:rect l="l" t="t" r="r" b="b"/>
            <a:pathLst>
              <a:path w="8902" h="2920" extrusionOk="0">
                <a:moveTo>
                  <a:pt x="5814" y="1"/>
                </a:moveTo>
                <a:cubicBezTo>
                  <a:pt x="4214" y="1"/>
                  <a:pt x="2626" y="704"/>
                  <a:pt x="1377" y="1672"/>
                </a:cubicBezTo>
                <a:cubicBezTo>
                  <a:pt x="889" y="2045"/>
                  <a:pt x="431" y="2475"/>
                  <a:pt x="1" y="2919"/>
                </a:cubicBezTo>
                <a:lnTo>
                  <a:pt x="373" y="2919"/>
                </a:lnTo>
                <a:cubicBezTo>
                  <a:pt x="488" y="2804"/>
                  <a:pt x="588" y="2690"/>
                  <a:pt x="703" y="2589"/>
                </a:cubicBezTo>
                <a:cubicBezTo>
                  <a:pt x="1606" y="1658"/>
                  <a:pt x="2724" y="970"/>
                  <a:pt x="3957" y="583"/>
                </a:cubicBezTo>
                <a:lnTo>
                  <a:pt x="3957" y="583"/>
                </a:lnTo>
                <a:cubicBezTo>
                  <a:pt x="3570" y="927"/>
                  <a:pt x="3154" y="1242"/>
                  <a:pt x="2724" y="1529"/>
                </a:cubicBezTo>
                <a:cubicBezTo>
                  <a:pt x="2151" y="1959"/>
                  <a:pt x="1606" y="2417"/>
                  <a:pt x="1076" y="2919"/>
                </a:cubicBezTo>
                <a:lnTo>
                  <a:pt x="1334" y="2919"/>
                </a:lnTo>
                <a:cubicBezTo>
                  <a:pt x="2265" y="2102"/>
                  <a:pt x="3398" y="1443"/>
                  <a:pt x="4215" y="511"/>
                </a:cubicBezTo>
                <a:cubicBezTo>
                  <a:pt x="4735" y="375"/>
                  <a:pt x="5264" y="311"/>
                  <a:pt x="5802" y="311"/>
                </a:cubicBezTo>
                <a:cubicBezTo>
                  <a:pt x="5946" y="311"/>
                  <a:pt x="6090" y="316"/>
                  <a:pt x="6236" y="325"/>
                </a:cubicBezTo>
                <a:cubicBezTo>
                  <a:pt x="6379" y="339"/>
                  <a:pt x="6536" y="353"/>
                  <a:pt x="6708" y="382"/>
                </a:cubicBezTo>
                <a:cubicBezTo>
                  <a:pt x="6121" y="869"/>
                  <a:pt x="5419" y="1199"/>
                  <a:pt x="4759" y="1586"/>
                </a:cubicBezTo>
                <a:cubicBezTo>
                  <a:pt x="4086" y="1987"/>
                  <a:pt x="3441" y="2460"/>
                  <a:pt x="2781" y="2919"/>
                </a:cubicBezTo>
                <a:lnTo>
                  <a:pt x="3111" y="2919"/>
                </a:lnTo>
                <a:cubicBezTo>
                  <a:pt x="3742" y="2475"/>
                  <a:pt x="4372" y="2016"/>
                  <a:pt x="5032" y="1615"/>
                </a:cubicBezTo>
                <a:cubicBezTo>
                  <a:pt x="5677" y="1228"/>
                  <a:pt x="6336" y="927"/>
                  <a:pt x="6880" y="396"/>
                </a:cubicBezTo>
                <a:cubicBezTo>
                  <a:pt x="7511" y="511"/>
                  <a:pt x="8156" y="755"/>
                  <a:pt x="8385" y="1314"/>
                </a:cubicBezTo>
                <a:cubicBezTo>
                  <a:pt x="7382" y="1873"/>
                  <a:pt x="6365" y="2417"/>
                  <a:pt x="5333" y="2919"/>
                </a:cubicBezTo>
                <a:lnTo>
                  <a:pt x="5634" y="2919"/>
                </a:lnTo>
                <a:cubicBezTo>
                  <a:pt x="6579" y="2446"/>
                  <a:pt x="7511" y="1930"/>
                  <a:pt x="8414" y="1385"/>
                </a:cubicBezTo>
                <a:cubicBezTo>
                  <a:pt x="8457" y="1529"/>
                  <a:pt x="8471" y="1672"/>
                  <a:pt x="8471" y="1830"/>
                </a:cubicBezTo>
                <a:cubicBezTo>
                  <a:pt x="8457" y="2202"/>
                  <a:pt x="8371" y="2575"/>
                  <a:pt x="8199" y="2919"/>
                </a:cubicBezTo>
                <a:lnTo>
                  <a:pt x="8414" y="2919"/>
                </a:lnTo>
                <a:cubicBezTo>
                  <a:pt x="8901" y="1887"/>
                  <a:pt x="8901" y="826"/>
                  <a:pt x="7611" y="325"/>
                </a:cubicBezTo>
                <a:cubicBezTo>
                  <a:pt x="7023" y="101"/>
                  <a:pt x="6417" y="1"/>
                  <a:pt x="58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11"/>
          <p:cNvSpPr/>
          <p:nvPr/>
        </p:nvSpPr>
        <p:spPr>
          <a:xfrm>
            <a:off x="0" y="4695250"/>
            <a:ext cx="223382" cy="200568"/>
          </a:xfrm>
          <a:custGeom>
            <a:avLst/>
            <a:gdLst/>
            <a:ahLst/>
            <a:cxnLst/>
            <a:rect l="l" t="t" r="r" b="b"/>
            <a:pathLst>
              <a:path w="9948" h="8933" extrusionOk="0">
                <a:moveTo>
                  <a:pt x="7827" y="241"/>
                </a:moveTo>
                <a:cubicBezTo>
                  <a:pt x="8099" y="270"/>
                  <a:pt x="8357" y="356"/>
                  <a:pt x="8601" y="485"/>
                </a:cubicBezTo>
                <a:cubicBezTo>
                  <a:pt x="8859" y="628"/>
                  <a:pt x="9045" y="858"/>
                  <a:pt x="9131" y="1144"/>
                </a:cubicBezTo>
                <a:cubicBezTo>
                  <a:pt x="8844" y="1460"/>
                  <a:pt x="8457" y="1660"/>
                  <a:pt x="8128" y="1933"/>
                </a:cubicBezTo>
                <a:cubicBezTo>
                  <a:pt x="7683" y="2291"/>
                  <a:pt x="7239" y="2678"/>
                  <a:pt x="6809" y="3050"/>
                </a:cubicBezTo>
                <a:cubicBezTo>
                  <a:pt x="6006" y="3738"/>
                  <a:pt x="5218" y="4441"/>
                  <a:pt x="4401" y="5100"/>
                </a:cubicBezTo>
                <a:cubicBezTo>
                  <a:pt x="3383" y="5917"/>
                  <a:pt x="2208" y="6662"/>
                  <a:pt x="1219" y="7551"/>
                </a:cubicBezTo>
                <a:cubicBezTo>
                  <a:pt x="3298" y="5000"/>
                  <a:pt x="5576" y="2663"/>
                  <a:pt x="7827" y="241"/>
                </a:cubicBezTo>
                <a:close/>
                <a:moveTo>
                  <a:pt x="2724" y="2749"/>
                </a:moveTo>
                <a:lnTo>
                  <a:pt x="2724" y="2749"/>
                </a:lnTo>
                <a:cubicBezTo>
                  <a:pt x="1649" y="4269"/>
                  <a:pt x="861" y="5960"/>
                  <a:pt x="402" y="7766"/>
                </a:cubicBezTo>
                <a:cubicBezTo>
                  <a:pt x="445" y="7107"/>
                  <a:pt x="546" y="6462"/>
                  <a:pt x="703" y="5831"/>
                </a:cubicBezTo>
                <a:cubicBezTo>
                  <a:pt x="990" y="4699"/>
                  <a:pt x="1764" y="3710"/>
                  <a:pt x="2581" y="2893"/>
                </a:cubicBezTo>
                <a:cubicBezTo>
                  <a:pt x="2624" y="2835"/>
                  <a:pt x="2681" y="2792"/>
                  <a:pt x="2724" y="2749"/>
                </a:cubicBezTo>
                <a:close/>
                <a:moveTo>
                  <a:pt x="7548" y="241"/>
                </a:moveTo>
                <a:cubicBezTo>
                  <a:pt x="7564" y="241"/>
                  <a:pt x="7581" y="241"/>
                  <a:pt x="7597" y="241"/>
                </a:cubicBezTo>
                <a:cubicBezTo>
                  <a:pt x="5146" y="2835"/>
                  <a:pt x="2438" y="5329"/>
                  <a:pt x="474" y="8325"/>
                </a:cubicBezTo>
                <a:cubicBezTo>
                  <a:pt x="431" y="8368"/>
                  <a:pt x="402" y="8411"/>
                  <a:pt x="359" y="8454"/>
                </a:cubicBezTo>
                <a:cubicBezTo>
                  <a:pt x="990" y="6218"/>
                  <a:pt x="1850" y="4168"/>
                  <a:pt x="3226" y="2276"/>
                </a:cubicBezTo>
                <a:cubicBezTo>
                  <a:pt x="3856" y="1746"/>
                  <a:pt x="4530" y="1288"/>
                  <a:pt x="5261" y="915"/>
                </a:cubicBezTo>
                <a:cubicBezTo>
                  <a:pt x="5907" y="578"/>
                  <a:pt x="6746" y="241"/>
                  <a:pt x="7548" y="241"/>
                </a:cubicBezTo>
                <a:close/>
                <a:moveTo>
                  <a:pt x="9174" y="1302"/>
                </a:moveTo>
                <a:cubicBezTo>
                  <a:pt x="9346" y="2119"/>
                  <a:pt x="8873" y="3208"/>
                  <a:pt x="8515" y="3882"/>
                </a:cubicBezTo>
                <a:cubicBezTo>
                  <a:pt x="5820" y="5530"/>
                  <a:pt x="3025" y="6992"/>
                  <a:pt x="345" y="8669"/>
                </a:cubicBezTo>
                <a:cubicBezTo>
                  <a:pt x="976" y="7952"/>
                  <a:pt x="1764" y="7422"/>
                  <a:pt x="2524" y="6849"/>
                </a:cubicBezTo>
                <a:cubicBezTo>
                  <a:pt x="3355" y="6204"/>
                  <a:pt x="4172" y="5559"/>
                  <a:pt x="4974" y="4899"/>
                </a:cubicBezTo>
                <a:cubicBezTo>
                  <a:pt x="5791" y="4226"/>
                  <a:pt x="6565" y="3509"/>
                  <a:pt x="7354" y="2807"/>
                </a:cubicBezTo>
                <a:cubicBezTo>
                  <a:pt x="7941" y="2291"/>
                  <a:pt x="8658" y="1861"/>
                  <a:pt x="9174" y="1302"/>
                </a:cubicBezTo>
                <a:close/>
                <a:moveTo>
                  <a:pt x="8386" y="4111"/>
                </a:moveTo>
                <a:lnTo>
                  <a:pt x="8386" y="4111"/>
                </a:lnTo>
                <a:cubicBezTo>
                  <a:pt x="7798" y="5114"/>
                  <a:pt x="7038" y="6003"/>
                  <a:pt x="6150" y="6734"/>
                </a:cubicBezTo>
                <a:cubicBezTo>
                  <a:pt x="4487" y="8182"/>
                  <a:pt x="2466" y="8597"/>
                  <a:pt x="345" y="8783"/>
                </a:cubicBezTo>
                <a:lnTo>
                  <a:pt x="345" y="8755"/>
                </a:lnTo>
                <a:cubicBezTo>
                  <a:pt x="1721" y="8153"/>
                  <a:pt x="2997" y="7336"/>
                  <a:pt x="4272" y="6548"/>
                </a:cubicBezTo>
                <a:cubicBezTo>
                  <a:pt x="5634" y="5702"/>
                  <a:pt x="7038" y="4942"/>
                  <a:pt x="8386" y="4111"/>
                </a:cubicBezTo>
                <a:close/>
                <a:moveTo>
                  <a:pt x="7705" y="1"/>
                </a:moveTo>
                <a:cubicBezTo>
                  <a:pt x="7220" y="1"/>
                  <a:pt x="6714" y="123"/>
                  <a:pt x="6322" y="241"/>
                </a:cubicBezTo>
                <a:cubicBezTo>
                  <a:pt x="5060" y="614"/>
                  <a:pt x="3928" y="1374"/>
                  <a:pt x="2939" y="2233"/>
                </a:cubicBezTo>
                <a:cubicBezTo>
                  <a:pt x="1047" y="3824"/>
                  <a:pt x="1" y="6232"/>
                  <a:pt x="130" y="8712"/>
                </a:cubicBezTo>
                <a:cubicBezTo>
                  <a:pt x="136" y="8711"/>
                  <a:pt x="143" y="8710"/>
                  <a:pt x="149" y="8710"/>
                </a:cubicBezTo>
                <a:cubicBezTo>
                  <a:pt x="224" y="8710"/>
                  <a:pt x="270" y="8789"/>
                  <a:pt x="230" y="8855"/>
                </a:cubicBezTo>
                <a:cubicBezTo>
                  <a:pt x="230" y="8884"/>
                  <a:pt x="216" y="8912"/>
                  <a:pt x="202" y="8927"/>
                </a:cubicBezTo>
                <a:cubicBezTo>
                  <a:pt x="213" y="8931"/>
                  <a:pt x="225" y="8932"/>
                  <a:pt x="236" y="8932"/>
                </a:cubicBezTo>
                <a:cubicBezTo>
                  <a:pt x="267" y="8932"/>
                  <a:pt x="295" y="8919"/>
                  <a:pt x="316" y="8898"/>
                </a:cubicBezTo>
                <a:cubicBezTo>
                  <a:pt x="422" y="8902"/>
                  <a:pt x="528" y="8904"/>
                  <a:pt x="633" y="8904"/>
                </a:cubicBezTo>
                <a:cubicBezTo>
                  <a:pt x="2943" y="8904"/>
                  <a:pt x="5165" y="8009"/>
                  <a:pt x="6838" y="6419"/>
                </a:cubicBezTo>
                <a:cubicBezTo>
                  <a:pt x="7956" y="5358"/>
                  <a:pt x="9948" y="2893"/>
                  <a:pt x="9317" y="1130"/>
                </a:cubicBezTo>
                <a:lnTo>
                  <a:pt x="9317" y="1116"/>
                </a:lnTo>
                <a:cubicBezTo>
                  <a:pt x="9217" y="858"/>
                  <a:pt x="9074" y="628"/>
                  <a:pt x="8902" y="428"/>
                </a:cubicBezTo>
                <a:cubicBezTo>
                  <a:pt x="8596" y="108"/>
                  <a:pt x="8160" y="1"/>
                  <a:pt x="77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9" name="Google Shape;549;p11"/>
          <p:cNvGrpSpPr/>
          <p:nvPr/>
        </p:nvGrpSpPr>
        <p:grpSpPr>
          <a:xfrm rot="5400000">
            <a:off x="-118644" y="4415091"/>
            <a:ext cx="327992" cy="112741"/>
            <a:chOff x="4380693" y="4999992"/>
            <a:chExt cx="409990" cy="176158"/>
          </a:xfrm>
        </p:grpSpPr>
        <p:sp>
          <p:nvSpPr>
            <p:cNvPr id="550" name="Google Shape;550;p11"/>
            <p:cNvSpPr/>
            <p:nvPr/>
          </p:nvSpPr>
          <p:spPr>
            <a:xfrm>
              <a:off x="4386904" y="5124468"/>
              <a:ext cx="62363" cy="51680"/>
            </a:xfrm>
            <a:custGeom>
              <a:avLst/>
              <a:gdLst/>
              <a:ahLst/>
              <a:cxnLst/>
              <a:rect l="l" t="t" r="r" b="b"/>
              <a:pathLst>
                <a:path w="2008" h="1664" extrusionOk="0">
                  <a:moveTo>
                    <a:pt x="101" y="0"/>
                  </a:moveTo>
                  <a:cubicBezTo>
                    <a:pt x="73" y="15"/>
                    <a:pt x="30" y="29"/>
                    <a:pt x="1" y="43"/>
                  </a:cubicBezTo>
                  <a:cubicBezTo>
                    <a:pt x="445" y="645"/>
                    <a:pt x="976" y="1190"/>
                    <a:pt x="1563" y="1663"/>
                  </a:cubicBezTo>
                  <a:lnTo>
                    <a:pt x="2008" y="1663"/>
                  </a:lnTo>
                  <a:cubicBezTo>
                    <a:pt x="1348" y="1147"/>
                    <a:pt x="703" y="588"/>
                    <a:pt x="1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11"/>
            <p:cNvSpPr/>
            <p:nvPr/>
          </p:nvSpPr>
          <p:spPr>
            <a:xfrm>
              <a:off x="4380693" y="5041577"/>
              <a:ext cx="409990" cy="134572"/>
            </a:xfrm>
            <a:custGeom>
              <a:avLst/>
              <a:gdLst/>
              <a:ahLst/>
              <a:cxnLst/>
              <a:rect l="l" t="t" r="r" b="b"/>
              <a:pathLst>
                <a:path w="13201" h="4333" extrusionOk="0">
                  <a:moveTo>
                    <a:pt x="8502" y="300"/>
                  </a:moveTo>
                  <a:cubicBezTo>
                    <a:pt x="8834" y="300"/>
                    <a:pt x="9168" y="327"/>
                    <a:pt x="9503" y="391"/>
                  </a:cubicBezTo>
                  <a:cubicBezTo>
                    <a:pt x="9933" y="462"/>
                    <a:pt x="10363" y="577"/>
                    <a:pt x="10793" y="720"/>
                  </a:cubicBezTo>
                  <a:cubicBezTo>
                    <a:pt x="8958" y="806"/>
                    <a:pt x="7066" y="907"/>
                    <a:pt x="5275" y="1193"/>
                  </a:cubicBezTo>
                  <a:cubicBezTo>
                    <a:pt x="4329" y="1351"/>
                    <a:pt x="3411" y="1580"/>
                    <a:pt x="2466" y="1752"/>
                  </a:cubicBezTo>
                  <a:lnTo>
                    <a:pt x="2308" y="1781"/>
                  </a:lnTo>
                  <a:cubicBezTo>
                    <a:pt x="3712" y="1236"/>
                    <a:pt x="5146" y="821"/>
                    <a:pt x="6608" y="520"/>
                  </a:cubicBezTo>
                  <a:cubicBezTo>
                    <a:pt x="7238" y="397"/>
                    <a:pt x="7868" y="300"/>
                    <a:pt x="8502" y="300"/>
                  </a:cubicBezTo>
                  <a:close/>
                  <a:moveTo>
                    <a:pt x="11223" y="878"/>
                  </a:moveTo>
                  <a:cubicBezTo>
                    <a:pt x="11739" y="1064"/>
                    <a:pt x="12197" y="1423"/>
                    <a:pt x="12527" y="1867"/>
                  </a:cubicBezTo>
                  <a:cubicBezTo>
                    <a:pt x="12799" y="2282"/>
                    <a:pt x="12871" y="2784"/>
                    <a:pt x="12699" y="3257"/>
                  </a:cubicBezTo>
                  <a:cubicBezTo>
                    <a:pt x="10434" y="3042"/>
                    <a:pt x="8184" y="2884"/>
                    <a:pt x="5920" y="2569"/>
                  </a:cubicBezTo>
                  <a:cubicBezTo>
                    <a:pt x="4757" y="2414"/>
                    <a:pt x="3484" y="2208"/>
                    <a:pt x="2238" y="2208"/>
                  </a:cubicBezTo>
                  <a:cubicBezTo>
                    <a:pt x="1870" y="2208"/>
                    <a:pt x="1506" y="2226"/>
                    <a:pt x="1147" y="2268"/>
                  </a:cubicBezTo>
                  <a:cubicBezTo>
                    <a:pt x="1190" y="2254"/>
                    <a:pt x="1233" y="2225"/>
                    <a:pt x="1290" y="2211"/>
                  </a:cubicBezTo>
                  <a:cubicBezTo>
                    <a:pt x="2824" y="1852"/>
                    <a:pt x="4386" y="1480"/>
                    <a:pt x="5948" y="1322"/>
                  </a:cubicBezTo>
                  <a:cubicBezTo>
                    <a:pt x="7697" y="1136"/>
                    <a:pt x="9460" y="978"/>
                    <a:pt x="11223" y="878"/>
                  </a:cubicBezTo>
                  <a:close/>
                  <a:moveTo>
                    <a:pt x="8404" y="0"/>
                  </a:moveTo>
                  <a:cubicBezTo>
                    <a:pt x="8115" y="0"/>
                    <a:pt x="7851" y="16"/>
                    <a:pt x="7625" y="47"/>
                  </a:cubicBezTo>
                  <a:cubicBezTo>
                    <a:pt x="5031" y="419"/>
                    <a:pt x="2494" y="1222"/>
                    <a:pt x="144" y="2397"/>
                  </a:cubicBezTo>
                  <a:lnTo>
                    <a:pt x="101" y="2426"/>
                  </a:lnTo>
                  <a:lnTo>
                    <a:pt x="86" y="2426"/>
                  </a:lnTo>
                  <a:cubicBezTo>
                    <a:pt x="43" y="2440"/>
                    <a:pt x="15" y="2483"/>
                    <a:pt x="0" y="2526"/>
                  </a:cubicBezTo>
                  <a:cubicBezTo>
                    <a:pt x="201" y="2497"/>
                    <a:pt x="416" y="2469"/>
                    <a:pt x="617" y="2454"/>
                  </a:cubicBezTo>
                  <a:cubicBezTo>
                    <a:pt x="660" y="2454"/>
                    <a:pt x="660" y="2512"/>
                    <a:pt x="631" y="2526"/>
                  </a:cubicBezTo>
                  <a:cubicBezTo>
                    <a:pt x="602" y="2540"/>
                    <a:pt x="588" y="2555"/>
                    <a:pt x="559" y="2555"/>
                  </a:cubicBezTo>
                  <a:cubicBezTo>
                    <a:pt x="2408" y="2827"/>
                    <a:pt x="4185" y="3343"/>
                    <a:pt x="5948" y="3916"/>
                  </a:cubicBezTo>
                  <a:cubicBezTo>
                    <a:pt x="6378" y="4045"/>
                    <a:pt x="6808" y="4189"/>
                    <a:pt x="7224" y="4332"/>
                  </a:cubicBezTo>
                  <a:lnTo>
                    <a:pt x="7941" y="4332"/>
                  </a:lnTo>
                  <a:cubicBezTo>
                    <a:pt x="7095" y="4074"/>
                    <a:pt x="6249" y="3787"/>
                    <a:pt x="5404" y="3529"/>
                  </a:cubicBezTo>
                  <a:cubicBezTo>
                    <a:pt x="4042" y="3099"/>
                    <a:pt x="2666" y="2698"/>
                    <a:pt x="1247" y="2497"/>
                  </a:cubicBezTo>
                  <a:lnTo>
                    <a:pt x="1247" y="2497"/>
                  </a:lnTo>
                  <a:cubicBezTo>
                    <a:pt x="3024" y="2512"/>
                    <a:pt x="4802" y="2641"/>
                    <a:pt x="6550" y="2856"/>
                  </a:cubicBezTo>
                  <a:cubicBezTo>
                    <a:pt x="8586" y="3114"/>
                    <a:pt x="10621" y="3257"/>
                    <a:pt x="12656" y="3386"/>
                  </a:cubicBezTo>
                  <a:cubicBezTo>
                    <a:pt x="12484" y="3744"/>
                    <a:pt x="12255" y="4074"/>
                    <a:pt x="11954" y="4332"/>
                  </a:cubicBezTo>
                  <a:lnTo>
                    <a:pt x="12484" y="4332"/>
                  </a:lnTo>
                  <a:cubicBezTo>
                    <a:pt x="12971" y="3816"/>
                    <a:pt x="13201" y="3099"/>
                    <a:pt x="13086" y="2397"/>
                  </a:cubicBezTo>
                  <a:cubicBezTo>
                    <a:pt x="12840" y="611"/>
                    <a:pt x="10169" y="0"/>
                    <a:pt x="84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11"/>
            <p:cNvSpPr/>
            <p:nvPr/>
          </p:nvSpPr>
          <p:spPr>
            <a:xfrm>
              <a:off x="4391376" y="5122698"/>
              <a:ext cx="93949" cy="53450"/>
            </a:xfrm>
            <a:custGeom>
              <a:avLst/>
              <a:gdLst/>
              <a:ahLst/>
              <a:cxnLst/>
              <a:rect l="l" t="t" r="r" b="b"/>
              <a:pathLst>
                <a:path w="3025" h="1721" extrusionOk="0">
                  <a:moveTo>
                    <a:pt x="101" y="0"/>
                  </a:moveTo>
                  <a:cubicBezTo>
                    <a:pt x="72" y="14"/>
                    <a:pt x="29" y="29"/>
                    <a:pt x="0" y="43"/>
                  </a:cubicBezTo>
                  <a:cubicBezTo>
                    <a:pt x="860" y="659"/>
                    <a:pt x="1806" y="1190"/>
                    <a:pt x="2723" y="1720"/>
                  </a:cubicBezTo>
                  <a:lnTo>
                    <a:pt x="3024" y="1720"/>
                  </a:lnTo>
                  <a:cubicBezTo>
                    <a:pt x="2064" y="1132"/>
                    <a:pt x="1104" y="502"/>
                    <a:pt x="1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11"/>
            <p:cNvSpPr/>
            <p:nvPr/>
          </p:nvSpPr>
          <p:spPr>
            <a:xfrm>
              <a:off x="4389575" y="5123568"/>
              <a:ext cx="1832" cy="932"/>
            </a:xfrm>
            <a:custGeom>
              <a:avLst/>
              <a:gdLst/>
              <a:ahLst/>
              <a:cxnLst/>
              <a:rect l="l" t="t" r="r" b="b"/>
              <a:pathLst>
                <a:path w="59" h="30" extrusionOk="0">
                  <a:moveTo>
                    <a:pt x="44" y="1"/>
                  </a:moveTo>
                  <a:lnTo>
                    <a:pt x="1" y="15"/>
                  </a:lnTo>
                  <a:lnTo>
                    <a:pt x="15" y="29"/>
                  </a:lnTo>
                  <a:cubicBezTo>
                    <a:pt x="30" y="29"/>
                    <a:pt x="44" y="15"/>
                    <a:pt x="58" y="15"/>
                  </a:cubicBezTo>
                  <a:lnTo>
                    <a:pt x="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11"/>
            <p:cNvSpPr/>
            <p:nvPr/>
          </p:nvSpPr>
          <p:spPr>
            <a:xfrm>
              <a:off x="4394047" y="5120897"/>
              <a:ext cx="4037" cy="1832"/>
            </a:xfrm>
            <a:custGeom>
              <a:avLst/>
              <a:gdLst/>
              <a:ahLst/>
              <a:cxnLst/>
              <a:rect l="l" t="t" r="r" b="b"/>
              <a:pathLst>
                <a:path w="130" h="59" extrusionOk="0">
                  <a:moveTo>
                    <a:pt x="101" y="1"/>
                  </a:moveTo>
                  <a:lnTo>
                    <a:pt x="0" y="44"/>
                  </a:lnTo>
                  <a:cubicBezTo>
                    <a:pt x="15" y="44"/>
                    <a:pt x="15" y="44"/>
                    <a:pt x="15" y="58"/>
                  </a:cubicBezTo>
                  <a:cubicBezTo>
                    <a:pt x="58" y="29"/>
                    <a:pt x="101" y="15"/>
                    <a:pt x="1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11"/>
            <p:cNvSpPr/>
            <p:nvPr/>
          </p:nvSpPr>
          <p:spPr>
            <a:xfrm>
              <a:off x="4548960" y="5003377"/>
              <a:ext cx="2236" cy="3168"/>
            </a:xfrm>
            <a:custGeom>
              <a:avLst/>
              <a:gdLst/>
              <a:ahLst/>
              <a:cxnLst/>
              <a:rect l="l" t="t" r="r" b="b"/>
              <a:pathLst>
                <a:path w="72" h="102" extrusionOk="0">
                  <a:moveTo>
                    <a:pt x="72" y="1"/>
                  </a:moveTo>
                  <a:lnTo>
                    <a:pt x="72" y="1"/>
                  </a:lnTo>
                  <a:cubicBezTo>
                    <a:pt x="43" y="15"/>
                    <a:pt x="29" y="30"/>
                    <a:pt x="0" y="44"/>
                  </a:cubicBezTo>
                  <a:cubicBezTo>
                    <a:pt x="0" y="73"/>
                    <a:pt x="0" y="87"/>
                    <a:pt x="0" y="101"/>
                  </a:cubicBezTo>
                  <a:lnTo>
                    <a:pt x="29" y="101"/>
                  </a:lnTo>
                  <a:cubicBezTo>
                    <a:pt x="43" y="73"/>
                    <a:pt x="57" y="30"/>
                    <a:pt x="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11"/>
            <p:cNvSpPr/>
            <p:nvPr/>
          </p:nvSpPr>
          <p:spPr>
            <a:xfrm>
              <a:off x="4552966" y="4999992"/>
              <a:ext cx="5373" cy="6087"/>
            </a:xfrm>
            <a:custGeom>
              <a:avLst/>
              <a:gdLst/>
              <a:ahLst/>
              <a:cxnLst/>
              <a:rect l="l" t="t" r="r" b="b"/>
              <a:pathLst>
                <a:path w="173" h="196" extrusionOk="0">
                  <a:moveTo>
                    <a:pt x="135" y="0"/>
                  </a:moveTo>
                  <a:cubicBezTo>
                    <a:pt x="124" y="0"/>
                    <a:pt x="112" y="4"/>
                    <a:pt x="100" y="10"/>
                  </a:cubicBezTo>
                  <a:lnTo>
                    <a:pt x="100" y="24"/>
                  </a:lnTo>
                  <a:cubicBezTo>
                    <a:pt x="57" y="81"/>
                    <a:pt x="29" y="139"/>
                    <a:pt x="0" y="196"/>
                  </a:cubicBezTo>
                  <a:cubicBezTo>
                    <a:pt x="57" y="139"/>
                    <a:pt x="115" y="81"/>
                    <a:pt x="172" y="24"/>
                  </a:cubicBezTo>
                  <a:cubicBezTo>
                    <a:pt x="164" y="7"/>
                    <a:pt x="150" y="0"/>
                    <a:pt x="1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7" name="Google Shape;557;p11"/>
          <p:cNvSpPr/>
          <p:nvPr/>
        </p:nvSpPr>
        <p:spPr>
          <a:xfrm flipH="1">
            <a:off x="8050508" y="4925499"/>
            <a:ext cx="223375" cy="138695"/>
          </a:xfrm>
          <a:custGeom>
            <a:avLst/>
            <a:gdLst/>
            <a:ahLst/>
            <a:cxnLst/>
            <a:rect l="l" t="t" r="r" b="b"/>
            <a:pathLst>
              <a:path w="8887" h="5518" extrusionOk="0">
                <a:moveTo>
                  <a:pt x="1678" y="331"/>
                </a:moveTo>
                <a:lnTo>
                  <a:pt x="1678" y="331"/>
                </a:lnTo>
                <a:cubicBezTo>
                  <a:pt x="2753" y="445"/>
                  <a:pt x="3813" y="660"/>
                  <a:pt x="4859" y="947"/>
                </a:cubicBezTo>
                <a:cubicBezTo>
                  <a:pt x="5547" y="1119"/>
                  <a:pt x="6192" y="1420"/>
                  <a:pt x="6751" y="1836"/>
                </a:cubicBezTo>
                <a:cubicBezTo>
                  <a:pt x="7009" y="2022"/>
                  <a:pt x="7253" y="2237"/>
                  <a:pt x="7468" y="2466"/>
                </a:cubicBezTo>
                <a:cubicBezTo>
                  <a:pt x="6264" y="1893"/>
                  <a:pt x="5031" y="1377"/>
                  <a:pt x="3784" y="947"/>
                </a:cubicBezTo>
                <a:cubicBezTo>
                  <a:pt x="3125" y="732"/>
                  <a:pt x="2452" y="560"/>
                  <a:pt x="1792" y="359"/>
                </a:cubicBezTo>
                <a:cubicBezTo>
                  <a:pt x="1749" y="359"/>
                  <a:pt x="1721" y="345"/>
                  <a:pt x="1678" y="331"/>
                </a:cubicBezTo>
                <a:close/>
                <a:moveTo>
                  <a:pt x="130" y="216"/>
                </a:moveTo>
                <a:cubicBezTo>
                  <a:pt x="502" y="961"/>
                  <a:pt x="975" y="1664"/>
                  <a:pt x="1420" y="2380"/>
                </a:cubicBezTo>
                <a:cubicBezTo>
                  <a:pt x="1764" y="2925"/>
                  <a:pt x="2280" y="3484"/>
                  <a:pt x="2595" y="4071"/>
                </a:cubicBezTo>
                <a:cubicBezTo>
                  <a:pt x="2065" y="3727"/>
                  <a:pt x="1620" y="3283"/>
                  <a:pt x="1248" y="2767"/>
                </a:cubicBezTo>
                <a:cubicBezTo>
                  <a:pt x="717" y="1979"/>
                  <a:pt x="402" y="1105"/>
                  <a:pt x="87" y="216"/>
                </a:cubicBezTo>
                <a:close/>
                <a:moveTo>
                  <a:pt x="875" y="259"/>
                </a:moveTo>
                <a:cubicBezTo>
                  <a:pt x="1993" y="517"/>
                  <a:pt x="3097" y="847"/>
                  <a:pt x="4171" y="1248"/>
                </a:cubicBezTo>
                <a:cubicBezTo>
                  <a:pt x="5347" y="1707"/>
                  <a:pt x="6536" y="2194"/>
                  <a:pt x="7697" y="2710"/>
                </a:cubicBezTo>
                <a:cubicBezTo>
                  <a:pt x="7970" y="3011"/>
                  <a:pt x="8142" y="3383"/>
                  <a:pt x="8199" y="3785"/>
                </a:cubicBezTo>
                <a:cubicBezTo>
                  <a:pt x="8242" y="4143"/>
                  <a:pt x="8113" y="4487"/>
                  <a:pt x="7855" y="4731"/>
                </a:cubicBezTo>
                <a:cubicBezTo>
                  <a:pt x="6479" y="3842"/>
                  <a:pt x="5074" y="2982"/>
                  <a:pt x="3741" y="2036"/>
                </a:cubicBezTo>
                <a:cubicBezTo>
                  <a:pt x="2839" y="1406"/>
                  <a:pt x="1850" y="660"/>
                  <a:pt x="775" y="259"/>
                </a:cubicBezTo>
                <a:close/>
                <a:moveTo>
                  <a:pt x="287" y="230"/>
                </a:moveTo>
                <a:cubicBezTo>
                  <a:pt x="1362" y="1033"/>
                  <a:pt x="2380" y="1936"/>
                  <a:pt x="3312" y="2910"/>
                </a:cubicBezTo>
                <a:cubicBezTo>
                  <a:pt x="3698" y="3312"/>
                  <a:pt x="4085" y="3713"/>
                  <a:pt x="4487" y="4100"/>
                </a:cubicBezTo>
                <a:cubicBezTo>
                  <a:pt x="4888" y="4487"/>
                  <a:pt x="5347" y="4831"/>
                  <a:pt x="5705" y="5247"/>
                </a:cubicBezTo>
                <a:cubicBezTo>
                  <a:pt x="4931" y="5146"/>
                  <a:pt x="4171" y="4917"/>
                  <a:pt x="3469" y="4573"/>
                </a:cubicBezTo>
                <a:cubicBezTo>
                  <a:pt x="3197" y="4444"/>
                  <a:pt x="2939" y="4286"/>
                  <a:pt x="2695" y="4129"/>
                </a:cubicBezTo>
                <a:cubicBezTo>
                  <a:pt x="2595" y="3928"/>
                  <a:pt x="2466" y="3742"/>
                  <a:pt x="2323" y="3555"/>
                </a:cubicBezTo>
                <a:cubicBezTo>
                  <a:pt x="2022" y="3168"/>
                  <a:pt x="1749" y="2753"/>
                  <a:pt x="1506" y="2323"/>
                </a:cubicBezTo>
                <a:cubicBezTo>
                  <a:pt x="1090" y="1621"/>
                  <a:pt x="689" y="890"/>
                  <a:pt x="201" y="230"/>
                </a:cubicBezTo>
                <a:close/>
                <a:moveTo>
                  <a:pt x="760" y="431"/>
                </a:moveTo>
                <a:cubicBezTo>
                  <a:pt x="1893" y="1033"/>
                  <a:pt x="2996" y="1707"/>
                  <a:pt x="4042" y="2437"/>
                </a:cubicBezTo>
                <a:cubicBezTo>
                  <a:pt x="5261" y="3269"/>
                  <a:pt x="6522" y="4043"/>
                  <a:pt x="7783" y="4802"/>
                </a:cubicBezTo>
                <a:cubicBezTo>
                  <a:pt x="7372" y="5152"/>
                  <a:pt x="6721" y="5284"/>
                  <a:pt x="6172" y="5284"/>
                </a:cubicBezTo>
                <a:cubicBezTo>
                  <a:pt x="6090" y="5284"/>
                  <a:pt x="6010" y="5281"/>
                  <a:pt x="5934" y="5275"/>
                </a:cubicBezTo>
                <a:cubicBezTo>
                  <a:pt x="5590" y="4845"/>
                  <a:pt x="5146" y="4516"/>
                  <a:pt x="4745" y="4143"/>
                </a:cubicBezTo>
                <a:cubicBezTo>
                  <a:pt x="4186" y="3598"/>
                  <a:pt x="3641" y="3039"/>
                  <a:pt x="3082" y="2480"/>
                </a:cubicBezTo>
                <a:cubicBezTo>
                  <a:pt x="2366" y="1735"/>
                  <a:pt x="1592" y="1047"/>
                  <a:pt x="760" y="431"/>
                </a:cubicBezTo>
                <a:close/>
                <a:moveTo>
                  <a:pt x="44" y="1"/>
                </a:moveTo>
                <a:cubicBezTo>
                  <a:pt x="29" y="1"/>
                  <a:pt x="15" y="15"/>
                  <a:pt x="1" y="15"/>
                </a:cubicBezTo>
                <a:cubicBezTo>
                  <a:pt x="130" y="44"/>
                  <a:pt x="259" y="87"/>
                  <a:pt x="388" y="144"/>
                </a:cubicBezTo>
                <a:lnTo>
                  <a:pt x="373" y="187"/>
                </a:lnTo>
                <a:cubicBezTo>
                  <a:pt x="244" y="202"/>
                  <a:pt x="130" y="202"/>
                  <a:pt x="1" y="202"/>
                </a:cubicBezTo>
                <a:cubicBezTo>
                  <a:pt x="1" y="216"/>
                  <a:pt x="15" y="216"/>
                  <a:pt x="15" y="216"/>
                </a:cubicBezTo>
                <a:cubicBezTo>
                  <a:pt x="330" y="2308"/>
                  <a:pt x="1706" y="4086"/>
                  <a:pt x="3670" y="4903"/>
                </a:cubicBezTo>
                <a:cubicBezTo>
                  <a:pt x="4346" y="5189"/>
                  <a:pt x="5393" y="5518"/>
                  <a:pt x="6342" y="5518"/>
                </a:cubicBezTo>
                <a:cubicBezTo>
                  <a:pt x="7243" y="5518"/>
                  <a:pt x="8057" y="5222"/>
                  <a:pt x="8385" y="4315"/>
                </a:cubicBezTo>
                <a:cubicBezTo>
                  <a:pt x="8887" y="2882"/>
                  <a:pt x="6766" y="1377"/>
                  <a:pt x="5662" y="990"/>
                </a:cubicBezTo>
                <a:cubicBezTo>
                  <a:pt x="3870" y="359"/>
                  <a:pt x="1993" y="30"/>
                  <a:pt x="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11"/>
          <p:cNvSpPr/>
          <p:nvPr/>
        </p:nvSpPr>
        <p:spPr>
          <a:xfrm flipH="1">
            <a:off x="8136418" y="4335404"/>
            <a:ext cx="163425" cy="285015"/>
          </a:xfrm>
          <a:custGeom>
            <a:avLst/>
            <a:gdLst/>
            <a:ahLst/>
            <a:cxnLst/>
            <a:rect l="l" t="t" r="r" b="b"/>
            <a:pathLst>
              <a:path w="5262" h="9177" extrusionOk="0">
                <a:moveTo>
                  <a:pt x="1733" y="207"/>
                </a:moveTo>
                <a:cubicBezTo>
                  <a:pt x="1743" y="207"/>
                  <a:pt x="1753" y="207"/>
                  <a:pt x="1764" y="208"/>
                </a:cubicBezTo>
                <a:cubicBezTo>
                  <a:pt x="1950" y="810"/>
                  <a:pt x="2094" y="1426"/>
                  <a:pt x="2194" y="2056"/>
                </a:cubicBezTo>
                <a:cubicBezTo>
                  <a:pt x="2337" y="2816"/>
                  <a:pt x="2581" y="3576"/>
                  <a:pt x="2753" y="4335"/>
                </a:cubicBezTo>
                <a:cubicBezTo>
                  <a:pt x="3054" y="5683"/>
                  <a:pt x="3297" y="7030"/>
                  <a:pt x="3641" y="8348"/>
                </a:cubicBezTo>
                <a:cubicBezTo>
                  <a:pt x="3197" y="7273"/>
                  <a:pt x="2796" y="6170"/>
                  <a:pt x="2352" y="5095"/>
                </a:cubicBezTo>
                <a:cubicBezTo>
                  <a:pt x="1793" y="3719"/>
                  <a:pt x="1004" y="2429"/>
                  <a:pt x="617" y="981"/>
                </a:cubicBezTo>
                <a:cubicBezTo>
                  <a:pt x="870" y="546"/>
                  <a:pt x="1233" y="207"/>
                  <a:pt x="1733" y="207"/>
                </a:cubicBezTo>
                <a:close/>
                <a:moveTo>
                  <a:pt x="560" y="1096"/>
                </a:moveTo>
                <a:cubicBezTo>
                  <a:pt x="904" y="2357"/>
                  <a:pt x="1563" y="3504"/>
                  <a:pt x="2094" y="4708"/>
                </a:cubicBezTo>
                <a:cubicBezTo>
                  <a:pt x="2667" y="6027"/>
                  <a:pt x="3125" y="7402"/>
                  <a:pt x="3742" y="8707"/>
                </a:cubicBezTo>
                <a:cubicBezTo>
                  <a:pt x="3226" y="7904"/>
                  <a:pt x="2724" y="7087"/>
                  <a:pt x="2180" y="6299"/>
                </a:cubicBezTo>
                <a:cubicBezTo>
                  <a:pt x="1506" y="5310"/>
                  <a:pt x="961" y="4264"/>
                  <a:pt x="316" y="3246"/>
                </a:cubicBezTo>
                <a:lnTo>
                  <a:pt x="302" y="3246"/>
                </a:lnTo>
                <a:cubicBezTo>
                  <a:pt x="259" y="2845"/>
                  <a:pt x="259" y="2429"/>
                  <a:pt x="302" y="2028"/>
                </a:cubicBezTo>
                <a:cubicBezTo>
                  <a:pt x="331" y="1712"/>
                  <a:pt x="417" y="1383"/>
                  <a:pt x="560" y="1096"/>
                </a:cubicBezTo>
                <a:close/>
                <a:moveTo>
                  <a:pt x="3340" y="1311"/>
                </a:moveTo>
                <a:lnTo>
                  <a:pt x="3340" y="1311"/>
                </a:lnTo>
                <a:cubicBezTo>
                  <a:pt x="3742" y="1913"/>
                  <a:pt x="4057" y="2572"/>
                  <a:pt x="4286" y="3260"/>
                </a:cubicBezTo>
                <a:cubicBezTo>
                  <a:pt x="4931" y="5095"/>
                  <a:pt x="4616" y="6958"/>
                  <a:pt x="3942" y="8721"/>
                </a:cubicBezTo>
                <a:cubicBezTo>
                  <a:pt x="3899" y="8191"/>
                  <a:pt x="3928" y="7660"/>
                  <a:pt x="3885" y="7130"/>
                </a:cubicBezTo>
                <a:cubicBezTo>
                  <a:pt x="3828" y="6442"/>
                  <a:pt x="3756" y="5754"/>
                  <a:pt x="3684" y="5066"/>
                </a:cubicBezTo>
                <a:cubicBezTo>
                  <a:pt x="3541" y="3819"/>
                  <a:pt x="3484" y="2558"/>
                  <a:pt x="3340" y="1311"/>
                </a:cubicBezTo>
                <a:close/>
                <a:moveTo>
                  <a:pt x="1922" y="222"/>
                </a:moveTo>
                <a:lnTo>
                  <a:pt x="2008" y="236"/>
                </a:lnTo>
                <a:cubicBezTo>
                  <a:pt x="2480" y="351"/>
                  <a:pt x="2882" y="709"/>
                  <a:pt x="3226" y="1153"/>
                </a:cubicBezTo>
                <a:cubicBezTo>
                  <a:pt x="3441" y="2529"/>
                  <a:pt x="3441" y="3963"/>
                  <a:pt x="3584" y="5339"/>
                </a:cubicBezTo>
                <a:cubicBezTo>
                  <a:pt x="3656" y="6012"/>
                  <a:pt x="3727" y="6700"/>
                  <a:pt x="3770" y="7374"/>
                </a:cubicBezTo>
                <a:cubicBezTo>
                  <a:pt x="3813" y="7879"/>
                  <a:pt x="3786" y="8343"/>
                  <a:pt x="3852" y="8833"/>
                </a:cubicBezTo>
                <a:lnTo>
                  <a:pt x="3852" y="8833"/>
                </a:lnTo>
                <a:cubicBezTo>
                  <a:pt x="3496" y="7419"/>
                  <a:pt x="3239" y="5978"/>
                  <a:pt x="2939" y="4550"/>
                </a:cubicBezTo>
                <a:cubicBezTo>
                  <a:pt x="2767" y="3762"/>
                  <a:pt x="2552" y="3002"/>
                  <a:pt x="2380" y="2228"/>
                </a:cubicBezTo>
                <a:cubicBezTo>
                  <a:pt x="2223" y="1555"/>
                  <a:pt x="2151" y="881"/>
                  <a:pt x="1922" y="222"/>
                </a:cubicBezTo>
                <a:close/>
                <a:moveTo>
                  <a:pt x="316" y="3389"/>
                </a:moveTo>
                <a:lnTo>
                  <a:pt x="316" y="3389"/>
                </a:lnTo>
                <a:cubicBezTo>
                  <a:pt x="890" y="4393"/>
                  <a:pt x="1420" y="5396"/>
                  <a:pt x="2079" y="6356"/>
                </a:cubicBezTo>
                <a:cubicBezTo>
                  <a:pt x="2624" y="7159"/>
                  <a:pt x="3082" y="8191"/>
                  <a:pt x="3785" y="8879"/>
                </a:cubicBezTo>
                <a:cubicBezTo>
                  <a:pt x="3111" y="8291"/>
                  <a:pt x="2380" y="7746"/>
                  <a:pt x="1778" y="7087"/>
                </a:cubicBezTo>
                <a:cubicBezTo>
                  <a:pt x="1133" y="6371"/>
                  <a:pt x="775" y="5496"/>
                  <a:pt x="546" y="4579"/>
                </a:cubicBezTo>
                <a:cubicBezTo>
                  <a:pt x="445" y="4192"/>
                  <a:pt x="359" y="3791"/>
                  <a:pt x="316" y="3389"/>
                </a:cubicBezTo>
                <a:close/>
                <a:moveTo>
                  <a:pt x="1697" y="0"/>
                </a:moveTo>
                <a:cubicBezTo>
                  <a:pt x="1125" y="0"/>
                  <a:pt x="617" y="511"/>
                  <a:pt x="388" y="996"/>
                </a:cubicBezTo>
                <a:cubicBezTo>
                  <a:pt x="1" y="1870"/>
                  <a:pt x="44" y="2830"/>
                  <a:pt x="187" y="3748"/>
                </a:cubicBezTo>
                <a:cubicBezTo>
                  <a:pt x="331" y="4722"/>
                  <a:pt x="675" y="5668"/>
                  <a:pt x="1191" y="6514"/>
                </a:cubicBezTo>
                <a:cubicBezTo>
                  <a:pt x="1850" y="7574"/>
                  <a:pt x="2925" y="8248"/>
                  <a:pt x="3799" y="9108"/>
                </a:cubicBezTo>
                <a:cubicBezTo>
                  <a:pt x="3813" y="9137"/>
                  <a:pt x="3842" y="9165"/>
                  <a:pt x="3885" y="9165"/>
                </a:cubicBezTo>
                <a:cubicBezTo>
                  <a:pt x="3892" y="9173"/>
                  <a:pt x="3903" y="9176"/>
                  <a:pt x="3916" y="9176"/>
                </a:cubicBezTo>
                <a:cubicBezTo>
                  <a:pt x="3928" y="9176"/>
                  <a:pt x="3942" y="9173"/>
                  <a:pt x="3957" y="9165"/>
                </a:cubicBezTo>
                <a:cubicBezTo>
                  <a:pt x="3928" y="9051"/>
                  <a:pt x="3899" y="8936"/>
                  <a:pt x="3885" y="8807"/>
                </a:cubicBezTo>
                <a:lnTo>
                  <a:pt x="3914" y="8807"/>
                </a:lnTo>
                <a:cubicBezTo>
                  <a:pt x="3957" y="8864"/>
                  <a:pt x="3985" y="8907"/>
                  <a:pt x="4028" y="8965"/>
                </a:cubicBezTo>
                <a:cubicBezTo>
                  <a:pt x="4946" y="7101"/>
                  <a:pt x="5261" y="4966"/>
                  <a:pt x="4458" y="2988"/>
                </a:cubicBezTo>
                <a:cubicBezTo>
                  <a:pt x="4014" y="1884"/>
                  <a:pt x="3168" y="165"/>
                  <a:pt x="1807" y="7"/>
                </a:cubicBezTo>
                <a:cubicBezTo>
                  <a:pt x="1770" y="3"/>
                  <a:pt x="1733" y="0"/>
                  <a:pt x="16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11"/>
          <p:cNvSpPr/>
          <p:nvPr/>
        </p:nvSpPr>
        <p:spPr>
          <a:xfrm rot="5400000" flipH="1">
            <a:off x="752320" y="4833363"/>
            <a:ext cx="276008" cy="171375"/>
          </a:xfrm>
          <a:custGeom>
            <a:avLst/>
            <a:gdLst/>
            <a:ahLst/>
            <a:cxnLst/>
            <a:rect l="l" t="t" r="r" b="b"/>
            <a:pathLst>
              <a:path w="8887" h="5518" extrusionOk="0">
                <a:moveTo>
                  <a:pt x="1678" y="331"/>
                </a:moveTo>
                <a:lnTo>
                  <a:pt x="1678" y="331"/>
                </a:lnTo>
                <a:cubicBezTo>
                  <a:pt x="2753" y="445"/>
                  <a:pt x="3813" y="660"/>
                  <a:pt x="4859" y="947"/>
                </a:cubicBezTo>
                <a:cubicBezTo>
                  <a:pt x="5547" y="1119"/>
                  <a:pt x="6192" y="1420"/>
                  <a:pt x="6751" y="1836"/>
                </a:cubicBezTo>
                <a:cubicBezTo>
                  <a:pt x="7009" y="2022"/>
                  <a:pt x="7253" y="2237"/>
                  <a:pt x="7468" y="2466"/>
                </a:cubicBezTo>
                <a:cubicBezTo>
                  <a:pt x="6264" y="1893"/>
                  <a:pt x="5031" y="1377"/>
                  <a:pt x="3784" y="947"/>
                </a:cubicBezTo>
                <a:cubicBezTo>
                  <a:pt x="3125" y="732"/>
                  <a:pt x="2452" y="560"/>
                  <a:pt x="1792" y="359"/>
                </a:cubicBezTo>
                <a:cubicBezTo>
                  <a:pt x="1749" y="359"/>
                  <a:pt x="1721" y="345"/>
                  <a:pt x="1678" y="331"/>
                </a:cubicBezTo>
                <a:close/>
                <a:moveTo>
                  <a:pt x="130" y="216"/>
                </a:moveTo>
                <a:cubicBezTo>
                  <a:pt x="502" y="961"/>
                  <a:pt x="975" y="1664"/>
                  <a:pt x="1420" y="2380"/>
                </a:cubicBezTo>
                <a:cubicBezTo>
                  <a:pt x="1764" y="2925"/>
                  <a:pt x="2280" y="3484"/>
                  <a:pt x="2595" y="4071"/>
                </a:cubicBezTo>
                <a:cubicBezTo>
                  <a:pt x="2065" y="3727"/>
                  <a:pt x="1620" y="3283"/>
                  <a:pt x="1248" y="2767"/>
                </a:cubicBezTo>
                <a:cubicBezTo>
                  <a:pt x="717" y="1979"/>
                  <a:pt x="402" y="1105"/>
                  <a:pt x="87" y="216"/>
                </a:cubicBezTo>
                <a:close/>
                <a:moveTo>
                  <a:pt x="875" y="259"/>
                </a:moveTo>
                <a:cubicBezTo>
                  <a:pt x="1993" y="517"/>
                  <a:pt x="3097" y="847"/>
                  <a:pt x="4171" y="1248"/>
                </a:cubicBezTo>
                <a:cubicBezTo>
                  <a:pt x="5347" y="1707"/>
                  <a:pt x="6536" y="2194"/>
                  <a:pt x="7697" y="2710"/>
                </a:cubicBezTo>
                <a:cubicBezTo>
                  <a:pt x="7970" y="3011"/>
                  <a:pt x="8142" y="3383"/>
                  <a:pt x="8199" y="3785"/>
                </a:cubicBezTo>
                <a:cubicBezTo>
                  <a:pt x="8242" y="4143"/>
                  <a:pt x="8113" y="4487"/>
                  <a:pt x="7855" y="4731"/>
                </a:cubicBezTo>
                <a:cubicBezTo>
                  <a:pt x="6479" y="3842"/>
                  <a:pt x="5074" y="2982"/>
                  <a:pt x="3741" y="2036"/>
                </a:cubicBezTo>
                <a:cubicBezTo>
                  <a:pt x="2839" y="1406"/>
                  <a:pt x="1850" y="660"/>
                  <a:pt x="775" y="259"/>
                </a:cubicBezTo>
                <a:close/>
                <a:moveTo>
                  <a:pt x="287" y="230"/>
                </a:moveTo>
                <a:cubicBezTo>
                  <a:pt x="1362" y="1033"/>
                  <a:pt x="2380" y="1936"/>
                  <a:pt x="3312" y="2910"/>
                </a:cubicBezTo>
                <a:cubicBezTo>
                  <a:pt x="3698" y="3312"/>
                  <a:pt x="4085" y="3713"/>
                  <a:pt x="4487" y="4100"/>
                </a:cubicBezTo>
                <a:cubicBezTo>
                  <a:pt x="4888" y="4487"/>
                  <a:pt x="5347" y="4831"/>
                  <a:pt x="5705" y="5247"/>
                </a:cubicBezTo>
                <a:cubicBezTo>
                  <a:pt x="4931" y="5146"/>
                  <a:pt x="4171" y="4917"/>
                  <a:pt x="3469" y="4573"/>
                </a:cubicBezTo>
                <a:cubicBezTo>
                  <a:pt x="3197" y="4444"/>
                  <a:pt x="2939" y="4286"/>
                  <a:pt x="2695" y="4129"/>
                </a:cubicBezTo>
                <a:cubicBezTo>
                  <a:pt x="2595" y="3928"/>
                  <a:pt x="2466" y="3742"/>
                  <a:pt x="2323" y="3555"/>
                </a:cubicBezTo>
                <a:cubicBezTo>
                  <a:pt x="2022" y="3168"/>
                  <a:pt x="1749" y="2753"/>
                  <a:pt x="1506" y="2323"/>
                </a:cubicBezTo>
                <a:cubicBezTo>
                  <a:pt x="1090" y="1621"/>
                  <a:pt x="689" y="890"/>
                  <a:pt x="201" y="230"/>
                </a:cubicBezTo>
                <a:close/>
                <a:moveTo>
                  <a:pt x="760" y="431"/>
                </a:moveTo>
                <a:cubicBezTo>
                  <a:pt x="1893" y="1033"/>
                  <a:pt x="2996" y="1707"/>
                  <a:pt x="4042" y="2437"/>
                </a:cubicBezTo>
                <a:cubicBezTo>
                  <a:pt x="5261" y="3269"/>
                  <a:pt x="6522" y="4043"/>
                  <a:pt x="7783" y="4802"/>
                </a:cubicBezTo>
                <a:cubicBezTo>
                  <a:pt x="7372" y="5152"/>
                  <a:pt x="6721" y="5284"/>
                  <a:pt x="6172" y="5284"/>
                </a:cubicBezTo>
                <a:cubicBezTo>
                  <a:pt x="6090" y="5284"/>
                  <a:pt x="6010" y="5281"/>
                  <a:pt x="5934" y="5275"/>
                </a:cubicBezTo>
                <a:cubicBezTo>
                  <a:pt x="5590" y="4845"/>
                  <a:pt x="5146" y="4516"/>
                  <a:pt x="4745" y="4143"/>
                </a:cubicBezTo>
                <a:cubicBezTo>
                  <a:pt x="4186" y="3598"/>
                  <a:pt x="3641" y="3039"/>
                  <a:pt x="3082" y="2480"/>
                </a:cubicBezTo>
                <a:cubicBezTo>
                  <a:pt x="2366" y="1735"/>
                  <a:pt x="1592" y="1047"/>
                  <a:pt x="760" y="431"/>
                </a:cubicBezTo>
                <a:close/>
                <a:moveTo>
                  <a:pt x="44" y="1"/>
                </a:moveTo>
                <a:cubicBezTo>
                  <a:pt x="29" y="1"/>
                  <a:pt x="15" y="15"/>
                  <a:pt x="1" y="15"/>
                </a:cubicBezTo>
                <a:cubicBezTo>
                  <a:pt x="130" y="44"/>
                  <a:pt x="259" y="87"/>
                  <a:pt x="388" y="144"/>
                </a:cubicBezTo>
                <a:lnTo>
                  <a:pt x="373" y="187"/>
                </a:lnTo>
                <a:cubicBezTo>
                  <a:pt x="244" y="202"/>
                  <a:pt x="130" y="202"/>
                  <a:pt x="1" y="202"/>
                </a:cubicBezTo>
                <a:cubicBezTo>
                  <a:pt x="1" y="216"/>
                  <a:pt x="15" y="216"/>
                  <a:pt x="15" y="216"/>
                </a:cubicBezTo>
                <a:cubicBezTo>
                  <a:pt x="330" y="2308"/>
                  <a:pt x="1706" y="4086"/>
                  <a:pt x="3670" y="4903"/>
                </a:cubicBezTo>
                <a:cubicBezTo>
                  <a:pt x="4346" y="5189"/>
                  <a:pt x="5393" y="5518"/>
                  <a:pt x="6342" y="5518"/>
                </a:cubicBezTo>
                <a:cubicBezTo>
                  <a:pt x="7243" y="5518"/>
                  <a:pt x="8057" y="5222"/>
                  <a:pt x="8385" y="4315"/>
                </a:cubicBezTo>
                <a:cubicBezTo>
                  <a:pt x="8887" y="2882"/>
                  <a:pt x="6766" y="1377"/>
                  <a:pt x="5662" y="990"/>
                </a:cubicBezTo>
                <a:cubicBezTo>
                  <a:pt x="3870" y="359"/>
                  <a:pt x="1993" y="30"/>
                  <a:pt x="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11"/>
          <p:cNvSpPr/>
          <p:nvPr/>
        </p:nvSpPr>
        <p:spPr>
          <a:xfrm rot="5400000" flipH="1">
            <a:off x="487680" y="4900763"/>
            <a:ext cx="141591" cy="283151"/>
          </a:xfrm>
          <a:custGeom>
            <a:avLst/>
            <a:gdLst/>
            <a:ahLst/>
            <a:cxnLst/>
            <a:rect l="l" t="t" r="r" b="b"/>
            <a:pathLst>
              <a:path w="4559" h="9117" extrusionOk="0">
                <a:moveTo>
                  <a:pt x="2938" y="181"/>
                </a:moveTo>
                <a:cubicBezTo>
                  <a:pt x="2968" y="181"/>
                  <a:pt x="2996" y="183"/>
                  <a:pt x="3025" y="187"/>
                </a:cubicBezTo>
                <a:lnTo>
                  <a:pt x="3025" y="202"/>
                </a:lnTo>
                <a:cubicBezTo>
                  <a:pt x="2767" y="1735"/>
                  <a:pt x="2480" y="3240"/>
                  <a:pt x="2165" y="4759"/>
                </a:cubicBezTo>
                <a:cubicBezTo>
                  <a:pt x="1993" y="5576"/>
                  <a:pt x="1778" y="6393"/>
                  <a:pt x="1592" y="7225"/>
                </a:cubicBezTo>
                <a:cubicBezTo>
                  <a:pt x="1606" y="6608"/>
                  <a:pt x="1577" y="5978"/>
                  <a:pt x="1549" y="5404"/>
                </a:cubicBezTo>
                <a:cubicBezTo>
                  <a:pt x="1491" y="4043"/>
                  <a:pt x="1362" y="2696"/>
                  <a:pt x="1319" y="1348"/>
                </a:cubicBezTo>
                <a:lnTo>
                  <a:pt x="1305" y="1320"/>
                </a:lnTo>
                <a:cubicBezTo>
                  <a:pt x="1649" y="732"/>
                  <a:pt x="2122" y="288"/>
                  <a:pt x="2753" y="187"/>
                </a:cubicBezTo>
                <a:cubicBezTo>
                  <a:pt x="2819" y="187"/>
                  <a:pt x="2880" y="181"/>
                  <a:pt x="2938" y="181"/>
                </a:cubicBezTo>
                <a:close/>
                <a:moveTo>
                  <a:pt x="3048" y="1"/>
                </a:moveTo>
                <a:cubicBezTo>
                  <a:pt x="3040" y="1"/>
                  <a:pt x="3033" y="1"/>
                  <a:pt x="3025" y="1"/>
                </a:cubicBezTo>
                <a:cubicBezTo>
                  <a:pt x="1420" y="30"/>
                  <a:pt x="717" y="2108"/>
                  <a:pt x="445" y="3398"/>
                </a:cubicBezTo>
                <a:cubicBezTo>
                  <a:pt x="1" y="5318"/>
                  <a:pt x="259" y="7325"/>
                  <a:pt x="1147" y="9074"/>
                </a:cubicBezTo>
                <a:lnTo>
                  <a:pt x="1176" y="9031"/>
                </a:lnTo>
                <a:cubicBezTo>
                  <a:pt x="488" y="7425"/>
                  <a:pt x="115" y="5763"/>
                  <a:pt x="431" y="4014"/>
                </a:cubicBezTo>
                <a:cubicBezTo>
                  <a:pt x="560" y="3298"/>
                  <a:pt x="789" y="2237"/>
                  <a:pt x="1248" y="1420"/>
                </a:cubicBezTo>
                <a:cubicBezTo>
                  <a:pt x="1262" y="2739"/>
                  <a:pt x="1377" y="4057"/>
                  <a:pt x="1420" y="5390"/>
                </a:cubicBezTo>
                <a:cubicBezTo>
                  <a:pt x="1463" y="6580"/>
                  <a:pt x="1334" y="7741"/>
                  <a:pt x="1276" y="8930"/>
                </a:cubicBezTo>
                <a:lnTo>
                  <a:pt x="1262" y="8959"/>
                </a:lnTo>
                <a:cubicBezTo>
                  <a:pt x="1270" y="8955"/>
                  <a:pt x="1280" y="8953"/>
                  <a:pt x="1290" y="8953"/>
                </a:cubicBezTo>
                <a:cubicBezTo>
                  <a:pt x="1316" y="8953"/>
                  <a:pt x="1346" y="8963"/>
                  <a:pt x="1377" y="8973"/>
                </a:cubicBezTo>
                <a:cubicBezTo>
                  <a:pt x="1405" y="8887"/>
                  <a:pt x="1434" y="8801"/>
                  <a:pt x="1448" y="8715"/>
                </a:cubicBezTo>
                <a:cubicBezTo>
                  <a:pt x="1936" y="7554"/>
                  <a:pt x="2394" y="6379"/>
                  <a:pt x="2810" y="5204"/>
                </a:cubicBezTo>
                <a:cubicBezTo>
                  <a:pt x="3197" y="4028"/>
                  <a:pt x="3498" y="2839"/>
                  <a:pt x="3727" y="1635"/>
                </a:cubicBezTo>
                <a:cubicBezTo>
                  <a:pt x="3727" y="1617"/>
                  <a:pt x="3705" y="1605"/>
                  <a:pt x="3685" y="1605"/>
                </a:cubicBezTo>
                <a:cubicBezTo>
                  <a:pt x="3673" y="1605"/>
                  <a:pt x="3661" y="1610"/>
                  <a:pt x="3656" y="1621"/>
                </a:cubicBezTo>
                <a:cubicBezTo>
                  <a:pt x="3326" y="2896"/>
                  <a:pt x="3054" y="4157"/>
                  <a:pt x="2609" y="5390"/>
                </a:cubicBezTo>
                <a:cubicBezTo>
                  <a:pt x="2308" y="6236"/>
                  <a:pt x="1979" y="7067"/>
                  <a:pt x="1663" y="7898"/>
                </a:cubicBezTo>
                <a:cubicBezTo>
                  <a:pt x="1907" y="6866"/>
                  <a:pt x="2093" y="5791"/>
                  <a:pt x="2308" y="4774"/>
                </a:cubicBezTo>
                <a:cubicBezTo>
                  <a:pt x="2624" y="3255"/>
                  <a:pt x="2910" y="1750"/>
                  <a:pt x="3125" y="216"/>
                </a:cubicBezTo>
                <a:lnTo>
                  <a:pt x="3125" y="202"/>
                </a:lnTo>
                <a:cubicBezTo>
                  <a:pt x="4401" y="460"/>
                  <a:pt x="4415" y="3154"/>
                  <a:pt x="4300" y="4086"/>
                </a:cubicBezTo>
                <a:cubicBezTo>
                  <a:pt x="4057" y="6164"/>
                  <a:pt x="3111" y="7827"/>
                  <a:pt x="1377" y="8973"/>
                </a:cubicBezTo>
                <a:cubicBezTo>
                  <a:pt x="1434" y="9002"/>
                  <a:pt x="1463" y="9059"/>
                  <a:pt x="1463" y="9117"/>
                </a:cubicBezTo>
                <a:cubicBezTo>
                  <a:pt x="2337" y="8586"/>
                  <a:pt x="3082" y="7841"/>
                  <a:pt x="3613" y="6952"/>
                </a:cubicBezTo>
                <a:cubicBezTo>
                  <a:pt x="4171" y="5935"/>
                  <a:pt x="4487" y="4802"/>
                  <a:pt x="4530" y="3641"/>
                </a:cubicBezTo>
                <a:cubicBezTo>
                  <a:pt x="4558" y="2700"/>
                  <a:pt x="4488" y="1"/>
                  <a:pt x="30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11"/>
          <p:cNvSpPr/>
          <p:nvPr/>
        </p:nvSpPr>
        <p:spPr>
          <a:xfrm flipH="1">
            <a:off x="8837118" y="4128065"/>
            <a:ext cx="143827" cy="262622"/>
          </a:xfrm>
          <a:custGeom>
            <a:avLst/>
            <a:gdLst/>
            <a:ahLst/>
            <a:cxnLst/>
            <a:rect l="l" t="t" r="r" b="b"/>
            <a:pathLst>
              <a:path w="4631" h="8456" extrusionOk="0">
                <a:moveTo>
                  <a:pt x="1420" y="630"/>
                </a:moveTo>
                <a:cubicBezTo>
                  <a:pt x="1792" y="2135"/>
                  <a:pt x="2065" y="3640"/>
                  <a:pt x="2495" y="5131"/>
                </a:cubicBezTo>
                <a:cubicBezTo>
                  <a:pt x="2724" y="5948"/>
                  <a:pt x="2996" y="6736"/>
                  <a:pt x="3311" y="7524"/>
                </a:cubicBezTo>
                <a:cubicBezTo>
                  <a:pt x="3340" y="7596"/>
                  <a:pt x="3369" y="7668"/>
                  <a:pt x="3412" y="7754"/>
                </a:cubicBezTo>
                <a:cubicBezTo>
                  <a:pt x="2968" y="6980"/>
                  <a:pt x="2423" y="6263"/>
                  <a:pt x="1950" y="5518"/>
                </a:cubicBezTo>
                <a:cubicBezTo>
                  <a:pt x="1334" y="4543"/>
                  <a:pt x="1076" y="3411"/>
                  <a:pt x="459" y="2451"/>
                </a:cubicBezTo>
                <a:cubicBezTo>
                  <a:pt x="574" y="1763"/>
                  <a:pt x="904" y="1118"/>
                  <a:pt x="1420" y="630"/>
                </a:cubicBezTo>
                <a:close/>
                <a:moveTo>
                  <a:pt x="416" y="2737"/>
                </a:moveTo>
                <a:cubicBezTo>
                  <a:pt x="918" y="3583"/>
                  <a:pt x="1190" y="4557"/>
                  <a:pt x="1721" y="5417"/>
                </a:cubicBezTo>
                <a:cubicBezTo>
                  <a:pt x="2237" y="6263"/>
                  <a:pt x="2824" y="7080"/>
                  <a:pt x="3369" y="7911"/>
                </a:cubicBezTo>
                <a:cubicBezTo>
                  <a:pt x="2251" y="7109"/>
                  <a:pt x="1262" y="6091"/>
                  <a:pt x="717" y="4815"/>
                </a:cubicBezTo>
                <a:cubicBezTo>
                  <a:pt x="445" y="4156"/>
                  <a:pt x="330" y="3440"/>
                  <a:pt x="416" y="2737"/>
                </a:cubicBezTo>
                <a:close/>
                <a:moveTo>
                  <a:pt x="2312" y="254"/>
                </a:moveTo>
                <a:cubicBezTo>
                  <a:pt x="2661" y="254"/>
                  <a:pt x="2994" y="415"/>
                  <a:pt x="3269" y="673"/>
                </a:cubicBezTo>
                <a:cubicBezTo>
                  <a:pt x="3183" y="3167"/>
                  <a:pt x="3111" y="5804"/>
                  <a:pt x="3842" y="8227"/>
                </a:cubicBezTo>
                <a:lnTo>
                  <a:pt x="3827" y="8212"/>
                </a:lnTo>
                <a:cubicBezTo>
                  <a:pt x="3512" y="7782"/>
                  <a:pt x="3340" y="7266"/>
                  <a:pt x="3168" y="6765"/>
                </a:cubicBezTo>
                <a:cubicBezTo>
                  <a:pt x="2910" y="6048"/>
                  <a:pt x="2695" y="5317"/>
                  <a:pt x="2495" y="4586"/>
                </a:cubicBezTo>
                <a:cubicBezTo>
                  <a:pt x="2122" y="3239"/>
                  <a:pt x="1878" y="1877"/>
                  <a:pt x="1549" y="530"/>
                </a:cubicBezTo>
                <a:cubicBezTo>
                  <a:pt x="1801" y="338"/>
                  <a:pt x="2061" y="254"/>
                  <a:pt x="2312" y="254"/>
                </a:cubicBezTo>
                <a:close/>
                <a:moveTo>
                  <a:pt x="3369" y="788"/>
                </a:moveTo>
                <a:lnTo>
                  <a:pt x="3369" y="788"/>
                </a:lnTo>
                <a:cubicBezTo>
                  <a:pt x="3469" y="888"/>
                  <a:pt x="3555" y="1003"/>
                  <a:pt x="3641" y="1118"/>
                </a:cubicBezTo>
                <a:cubicBezTo>
                  <a:pt x="4085" y="1820"/>
                  <a:pt x="4157" y="2795"/>
                  <a:pt x="4214" y="3597"/>
                </a:cubicBezTo>
                <a:cubicBezTo>
                  <a:pt x="4315" y="5159"/>
                  <a:pt x="4042" y="6722"/>
                  <a:pt x="3913" y="8270"/>
                </a:cubicBezTo>
                <a:lnTo>
                  <a:pt x="3899" y="8270"/>
                </a:lnTo>
                <a:cubicBezTo>
                  <a:pt x="3397" y="5776"/>
                  <a:pt x="3297" y="3311"/>
                  <a:pt x="3369" y="788"/>
                </a:cubicBezTo>
                <a:close/>
                <a:moveTo>
                  <a:pt x="2336" y="1"/>
                </a:moveTo>
                <a:cubicBezTo>
                  <a:pt x="2092" y="1"/>
                  <a:pt x="1829" y="66"/>
                  <a:pt x="1549" y="215"/>
                </a:cubicBezTo>
                <a:cubicBezTo>
                  <a:pt x="273" y="888"/>
                  <a:pt x="1" y="2737"/>
                  <a:pt x="345" y="3999"/>
                </a:cubicBezTo>
                <a:cubicBezTo>
                  <a:pt x="846" y="5905"/>
                  <a:pt x="2122" y="7324"/>
                  <a:pt x="3713" y="8427"/>
                </a:cubicBezTo>
                <a:lnTo>
                  <a:pt x="3727" y="8456"/>
                </a:lnTo>
                <a:cubicBezTo>
                  <a:pt x="3813" y="8370"/>
                  <a:pt x="3899" y="8298"/>
                  <a:pt x="3985" y="8212"/>
                </a:cubicBezTo>
                <a:cubicBezTo>
                  <a:pt x="4286" y="6234"/>
                  <a:pt x="4630" y="4199"/>
                  <a:pt x="4243" y="2207"/>
                </a:cubicBezTo>
                <a:cubicBezTo>
                  <a:pt x="4046" y="1165"/>
                  <a:pt x="3363" y="1"/>
                  <a:pt x="23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11"/>
          <p:cNvSpPr/>
          <p:nvPr/>
        </p:nvSpPr>
        <p:spPr>
          <a:xfrm flipH="1">
            <a:off x="7947019" y="4640500"/>
            <a:ext cx="247881" cy="110745"/>
          </a:xfrm>
          <a:custGeom>
            <a:avLst/>
            <a:gdLst/>
            <a:ahLst/>
            <a:cxnLst/>
            <a:rect l="l" t="t" r="r" b="b"/>
            <a:pathLst>
              <a:path w="9862" h="4406" extrusionOk="0">
                <a:moveTo>
                  <a:pt x="7454" y="337"/>
                </a:moveTo>
                <a:cubicBezTo>
                  <a:pt x="8371" y="480"/>
                  <a:pt x="9317" y="781"/>
                  <a:pt x="9518" y="1455"/>
                </a:cubicBezTo>
                <a:cubicBezTo>
                  <a:pt x="7956" y="1756"/>
                  <a:pt x="6293" y="1799"/>
                  <a:pt x="4716" y="1971"/>
                </a:cubicBezTo>
                <a:cubicBezTo>
                  <a:pt x="3555" y="2086"/>
                  <a:pt x="2409" y="2215"/>
                  <a:pt x="1277" y="2415"/>
                </a:cubicBezTo>
                <a:cubicBezTo>
                  <a:pt x="2223" y="2100"/>
                  <a:pt x="3140" y="1713"/>
                  <a:pt x="4071" y="1383"/>
                </a:cubicBezTo>
                <a:cubicBezTo>
                  <a:pt x="5175" y="982"/>
                  <a:pt x="6307" y="624"/>
                  <a:pt x="7454" y="337"/>
                </a:cubicBezTo>
                <a:close/>
                <a:moveTo>
                  <a:pt x="6254" y="259"/>
                </a:moveTo>
                <a:cubicBezTo>
                  <a:pt x="6629" y="259"/>
                  <a:pt x="7002" y="288"/>
                  <a:pt x="7382" y="337"/>
                </a:cubicBezTo>
                <a:cubicBezTo>
                  <a:pt x="5017" y="824"/>
                  <a:pt x="2839" y="1856"/>
                  <a:pt x="531" y="2516"/>
                </a:cubicBezTo>
                <a:cubicBezTo>
                  <a:pt x="1979" y="1226"/>
                  <a:pt x="3799" y="437"/>
                  <a:pt x="5720" y="280"/>
                </a:cubicBezTo>
                <a:cubicBezTo>
                  <a:pt x="5899" y="266"/>
                  <a:pt x="6077" y="259"/>
                  <a:pt x="6254" y="259"/>
                </a:cubicBezTo>
                <a:close/>
                <a:moveTo>
                  <a:pt x="9546" y="1527"/>
                </a:moveTo>
                <a:lnTo>
                  <a:pt x="9546" y="1527"/>
                </a:lnTo>
                <a:cubicBezTo>
                  <a:pt x="9589" y="1770"/>
                  <a:pt x="9561" y="2014"/>
                  <a:pt x="9475" y="2243"/>
                </a:cubicBezTo>
                <a:cubicBezTo>
                  <a:pt x="9432" y="2329"/>
                  <a:pt x="9403" y="2401"/>
                  <a:pt x="9360" y="2487"/>
                </a:cubicBezTo>
                <a:cubicBezTo>
                  <a:pt x="8267" y="2557"/>
                  <a:pt x="7187" y="2592"/>
                  <a:pt x="6102" y="2592"/>
                </a:cubicBezTo>
                <a:cubicBezTo>
                  <a:pt x="5637" y="2592"/>
                  <a:pt x="5171" y="2586"/>
                  <a:pt x="4702" y="2573"/>
                </a:cubicBezTo>
                <a:cubicBezTo>
                  <a:pt x="4218" y="2563"/>
                  <a:pt x="3734" y="2556"/>
                  <a:pt x="3249" y="2556"/>
                </a:cubicBezTo>
                <a:cubicBezTo>
                  <a:pt x="2342" y="2556"/>
                  <a:pt x="1432" y="2579"/>
                  <a:pt x="517" y="2645"/>
                </a:cubicBezTo>
                <a:cubicBezTo>
                  <a:pt x="617" y="2616"/>
                  <a:pt x="703" y="2587"/>
                  <a:pt x="789" y="2559"/>
                </a:cubicBezTo>
                <a:cubicBezTo>
                  <a:pt x="2251" y="2301"/>
                  <a:pt x="3727" y="2157"/>
                  <a:pt x="5204" y="2014"/>
                </a:cubicBezTo>
                <a:cubicBezTo>
                  <a:pt x="6637" y="1856"/>
                  <a:pt x="8128" y="1799"/>
                  <a:pt x="9546" y="1527"/>
                </a:cubicBezTo>
                <a:close/>
                <a:moveTo>
                  <a:pt x="345" y="2788"/>
                </a:moveTo>
                <a:lnTo>
                  <a:pt x="345" y="2788"/>
                </a:lnTo>
                <a:cubicBezTo>
                  <a:pt x="1721" y="3103"/>
                  <a:pt x="3125" y="3318"/>
                  <a:pt x="4501" y="3533"/>
                </a:cubicBezTo>
                <a:cubicBezTo>
                  <a:pt x="5226" y="3630"/>
                  <a:pt x="5950" y="3684"/>
                  <a:pt x="6674" y="3684"/>
                </a:cubicBezTo>
                <a:cubicBezTo>
                  <a:pt x="7125" y="3684"/>
                  <a:pt x="7576" y="3663"/>
                  <a:pt x="8027" y="3619"/>
                </a:cubicBezTo>
                <a:lnTo>
                  <a:pt x="8027" y="3619"/>
                </a:lnTo>
                <a:cubicBezTo>
                  <a:pt x="7153" y="4006"/>
                  <a:pt x="6221" y="4192"/>
                  <a:pt x="5275" y="4207"/>
                </a:cubicBezTo>
                <a:cubicBezTo>
                  <a:pt x="5257" y="4207"/>
                  <a:pt x="5239" y="4207"/>
                  <a:pt x="5220" y="4207"/>
                </a:cubicBezTo>
                <a:cubicBezTo>
                  <a:pt x="3452" y="4207"/>
                  <a:pt x="1920" y="3526"/>
                  <a:pt x="345" y="2788"/>
                </a:cubicBezTo>
                <a:close/>
                <a:moveTo>
                  <a:pt x="6480" y="0"/>
                </a:moveTo>
                <a:cubicBezTo>
                  <a:pt x="6369" y="0"/>
                  <a:pt x="6263" y="3"/>
                  <a:pt x="6164" y="7"/>
                </a:cubicBezTo>
                <a:cubicBezTo>
                  <a:pt x="3971" y="93"/>
                  <a:pt x="1578" y="1039"/>
                  <a:pt x="44" y="2659"/>
                </a:cubicBezTo>
                <a:cubicBezTo>
                  <a:pt x="15" y="2673"/>
                  <a:pt x="1" y="2716"/>
                  <a:pt x="1" y="2745"/>
                </a:cubicBezTo>
                <a:cubicBezTo>
                  <a:pt x="101" y="2716"/>
                  <a:pt x="202" y="2688"/>
                  <a:pt x="302" y="2659"/>
                </a:cubicBezTo>
                <a:cubicBezTo>
                  <a:pt x="309" y="2655"/>
                  <a:pt x="316" y="2654"/>
                  <a:pt x="323" y="2654"/>
                </a:cubicBezTo>
                <a:cubicBezTo>
                  <a:pt x="344" y="2654"/>
                  <a:pt x="363" y="2670"/>
                  <a:pt x="374" y="2702"/>
                </a:cubicBezTo>
                <a:cubicBezTo>
                  <a:pt x="1345" y="2650"/>
                  <a:pt x="2317" y="2639"/>
                  <a:pt x="3289" y="2639"/>
                </a:cubicBezTo>
                <a:cubicBezTo>
                  <a:pt x="4114" y="2639"/>
                  <a:pt x="4938" y="2647"/>
                  <a:pt x="5763" y="2647"/>
                </a:cubicBezTo>
                <a:cubicBezTo>
                  <a:pt x="6948" y="2647"/>
                  <a:pt x="8132" y="2630"/>
                  <a:pt x="9317" y="2544"/>
                </a:cubicBezTo>
                <a:lnTo>
                  <a:pt x="9317" y="2544"/>
                </a:lnTo>
                <a:cubicBezTo>
                  <a:pt x="9031" y="3003"/>
                  <a:pt x="8615" y="3361"/>
                  <a:pt x="8113" y="3576"/>
                </a:cubicBezTo>
                <a:cubicBezTo>
                  <a:pt x="7737" y="3600"/>
                  <a:pt x="7360" y="3612"/>
                  <a:pt x="6983" y="3612"/>
                </a:cubicBezTo>
                <a:cubicBezTo>
                  <a:pt x="5994" y="3612"/>
                  <a:pt x="5004" y="3531"/>
                  <a:pt x="4028" y="3376"/>
                </a:cubicBezTo>
                <a:cubicBezTo>
                  <a:pt x="2810" y="3161"/>
                  <a:pt x="1592" y="2845"/>
                  <a:pt x="359" y="2745"/>
                </a:cubicBezTo>
                <a:cubicBezTo>
                  <a:pt x="359" y="2745"/>
                  <a:pt x="359" y="2759"/>
                  <a:pt x="359" y="2759"/>
                </a:cubicBezTo>
                <a:cubicBezTo>
                  <a:pt x="302" y="2788"/>
                  <a:pt x="259" y="2802"/>
                  <a:pt x="216" y="2845"/>
                </a:cubicBezTo>
                <a:cubicBezTo>
                  <a:pt x="1749" y="3763"/>
                  <a:pt x="3466" y="4406"/>
                  <a:pt x="5245" y="4406"/>
                </a:cubicBezTo>
                <a:cubicBezTo>
                  <a:pt x="5578" y="4406"/>
                  <a:pt x="5913" y="4383"/>
                  <a:pt x="6250" y="4336"/>
                </a:cubicBezTo>
                <a:cubicBezTo>
                  <a:pt x="7483" y="4164"/>
                  <a:pt x="9862" y="3462"/>
                  <a:pt x="9790" y="1813"/>
                </a:cubicBezTo>
                <a:cubicBezTo>
                  <a:pt x="9711" y="337"/>
                  <a:pt x="7753" y="0"/>
                  <a:pt x="64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11"/>
          <p:cNvSpPr/>
          <p:nvPr/>
        </p:nvSpPr>
        <p:spPr>
          <a:xfrm rot="-2700000" flipH="1">
            <a:off x="8764757" y="4998735"/>
            <a:ext cx="288565" cy="129516"/>
          </a:xfrm>
          <a:custGeom>
            <a:avLst/>
            <a:gdLst/>
            <a:ahLst/>
            <a:cxnLst/>
            <a:rect l="l" t="t" r="r" b="b"/>
            <a:pathLst>
              <a:path w="11481" h="5153" extrusionOk="0">
                <a:moveTo>
                  <a:pt x="4458" y="333"/>
                </a:moveTo>
                <a:lnTo>
                  <a:pt x="4458" y="333"/>
                </a:lnTo>
                <a:cubicBezTo>
                  <a:pt x="3799" y="634"/>
                  <a:pt x="3168" y="1064"/>
                  <a:pt x="2523" y="1394"/>
                </a:cubicBezTo>
                <a:cubicBezTo>
                  <a:pt x="1749" y="1780"/>
                  <a:pt x="1004" y="2225"/>
                  <a:pt x="287" y="2712"/>
                </a:cubicBezTo>
                <a:cubicBezTo>
                  <a:pt x="1190" y="1866"/>
                  <a:pt x="2165" y="1050"/>
                  <a:pt x="3326" y="634"/>
                </a:cubicBezTo>
                <a:cubicBezTo>
                  <a:pt x="3698" y="505"/>
                  <a:pt x="4071" y="405"/>
                  <a:pt x="4458" y="333"/>
                </a:cubicBezTo>
                <a:close/>
                <a:moveTo>
                  <a:pt x="9707" y="2338"/>
                </a:moveTo>
                <a:cubicBezTo>
                  <a:pt x="9849" y="2338"/>
                  <a:pt x="9992" y="2338"/>
                  <a:pt x="10134" y="2339"/>
                </a:cubicBezTo>
                <a:cubicBezTo>
                  <a:pt x="10205" y="2870"/>
                  <a:pt x="9818" y="3328"/>
                  <a:pt x="9360" y="3687"/>
                </a:cubicBezTo>
                <a:cubicBezTo>
                  <a:pt x="8715" y="3515"/>
                  <a:pt x="8084" y="3572"/>
                  <a:pt x="7425" y="3543"/>
                </a:cubicBezTo>
                <a:cubicBezTo>
                  <a:pt x="6551" y="3500"/>
                  <a:pt x="5676" y="3386"/>
                  <a:pt x="4816" y="3300"/>
                </a:cubicBezTo>
                <a:cubicBezTo>
                  <a:pt x="3813" y="3185"/>
                  <a:pt x="2795" y="3085"/>
                  <a:pt x="1778" y="3027"/>
                </a:cubicBezTo>
                <a:cubicBezTo>
                  <a:pt x="2853" y="2913"/>
                  <a:pt x="3942" y="2669"/>
                  <a:pt x="5003" y="2554"/>
                </a:cubicBezTo>
                <a:cubicBezTo>
                  <a:pt x="6566" y="2410"/>
                  <a:pt x="8142" y="2338"/>
                  <a:pt x="9707" y="2338"/>
                </a:cubicBezTo>
                <a:close/>
                <a:moveTo>
                  <a:pt x="330" y="3171"/>
                </a:moveTo>
                <a:lnTo>
                  <a:pt x="330" y="3171"/>
                </a:lnTo>
                <a:cubicBezTo>
                  <a:pt x="1477" y="3586"/>
                  <a:pt x="2623" y="3930"/>
                  <a:pt x="3799" y="4217"/>
                </a:cubicBezTo>
                <a:cubicBezTo>
                  <a:pt x="4415" y="4389"/>
                  <a:pt x="5046" y="4504"/>
                  <a:pt x="5676" y="4590"/>
                </a:cubicBezTo>
                <a:cubicBezTo>
                  <a:pt x="6135" y="4633"/>
                  <a:pt x="6579" y="4704"/>
                  <a:pt x="7038" y="4805"/>
                </a:cubicBezTo>
                <a:cubicBezTo>
                  <a:pt x="6592" y="4890"/>
                  <a:pt x="6139" y="4933"/>
                  <a:pt x="5686" y="4933"/>
                </a:cubicBezTo>
                <a:cubicBezTo>
                  <a:pt x="5003" y="4933"/>
                  <a:pt x="4319" y="4837"/>
                  <a:pt x="3655" y="4647"/>
                </a:cubicBezTo>
                <a:cubicBezTo>
                  <a:pt x="2537" y="4332"/>
                  <a:pt x="1305" y="3887"/>
                  <a:pt x="330" y="3171"/>
                </a:cubicBezTo>
                <a:close/>
                <a:moveTo>
                  <a:pt x="5756" y="1"/>
                </a:moveTo>
                <a:cubicBezTo>
                  <a:pt x="4908" y="1"/>
                  <a:pt x="4050" y="131"/>
                  <a:pt x="3283" y="448"/>
                </a:cubicBezTo>
                <a:cubicBezTo>
                  <a:pt x="2007" y="978"/>
                  <a:pt x="946" y="1838"/>
                  <a:pt x="1" y="2812"/>
                </a:cubicBezTo>
                <a:cubicBezTo>
                  <a:pt x="44" y="2812"/>
                  <a:pt x="101" y="2798"/>
                  <a:pt x="144" y="2784"/>
                </a:cubicBezTo>
                <a:cubicBezTo>
                  <a:pt x="173" y="2784"/>
                  <a:pt x="216" y="2784"/>
                  <a:pt x="259" y="2798"/>
                </a:cubicBezTo>
                <a:cubicBezTo>
                  <a:pt x="961" y="2397"/>
                  <a:pt x="1649" y="1981"/>
                  <a:pt x="2365" y="1609"/>
                </a:cubicBezTo>
                <a:cubicBezTo>
                  <a:pt x="3154" y="1193"/>
                  <a:pt x="3928" y="634"/>
                  <a:pt x="4745" y="290"/>
                </a:cubicBezTo>
                <a:cubicBezTo>
                  <a:pt x="5081" y="242"/>
                  <a:pt x="5418" y="219"/>
                  <a:pt x="5754" y="219"/>
                </a:cubicBezTo>
                <a:cubicBezTo>
                  <a:pt x="6737" y="219"/>
                  <a:pt x="7710" y="418"/>
                  <a:pt x="8629" y="792"/>
                </a:cubicBezTo>
                <a:cubicBezTo>
                  <a:pt x="7210" y="878"/>
                  <a:pt x="5734" y="1365"/>
                  <a:pt x="4372" y="1694"/>
                </a:cubicBezTo>
                <a:cubicBezTo>
                  <a:pt x="3010" y="2038"/>
                  <a:pt x="1663" y="2483"/>
                  <a:pt x="302" y="2812"/>
                </a:cubicBezTo>
                <a:cubicBezTo>
                  <a:pt x="345" y="2841"/>
                  <a:pt x="373" y="2884"/>
                  <a:pt x="388" y="2927"/>
                </a:cubicBezTo>
                <a:cubicBezTo>
                  <a:pt x="832" y="2870"/>
                  <a:pt x="1262" y="2683"/>
                  <a:pt x="1692" y="2569"/>
                </a:cubicBezTo>
                <a:cubicBezTo>
                  <a:pt x="2509" y="2354"/>
                  <a:pt x="3340" y="2124"/>
                  <a:pt x="4171" y="1924"/>
                </a:cubicBezTo>
                <a:cubicBezTo>
                  <a:pt x="5705" y="1566"/>
                  <a:pt x="7224" y="1164"/>
                  <a:pt x="8772" y="906"/>
                </a:cubicBezTo>
                <a:lnTo>
                  <a:pt x="8815" y="878"/>
                </a:lnTo>
                <a:cubicBezTo>
                  <a:pt x="9288" y="1107"/>
                  <a:pt x="9704" y="1451"/>
                  <a:pt x="9990" y="1909"/>
                </a:cubicBezTo>
                <a:cubicBezTo>
                  <a:pt x="10062" y="2024"/>
                  <a:pt x="10105" y="2153"/>
                  <a:pt x="10134" y="2282"/>
                </a:cubicBezTo>
                <a:cubicBezTo>
                  <a:pt x="9656" y="2262"/>
                  <a:pt x="9179" y="2252"/>
                  <a:pt x="8703" y="2252"/>
                </a:cubicBezTo>
                <a:cubicBezTo>
                  <a:pt x="7466" y="2252"/>
                  <a:pt x="6234" y="2320"/>
                  <a:pt x="5003" y="2454"/>
                </a:cubicBezTo>
                <a:cubicBezTo>
                  <a:pt x="3619" y="2598"/>
                  <a:pt x="2200" y="2967"/>
                  <a:pt x="800" y="2967"/>
                </a:cubicBezTo>
                <a:cubicBezTo>
                  <a:pt x="662" y="2967"/>
                  <a:pt x="525" y="2963"/>
                  <a:pt x="388" y="2956"/>
                </a:cubicBezTo>
                <a:cubicBezTo>
                  <a:pt x="388" y="2984"/>
                  <a:pt x="388" y="3027"/>
                  <a:pt x="373" y="3056"/>
                </a:cubicBezTo>
                <a:cubicBezTo>
                  <a:pt x="502" y="3070"/>
                  <a:pt x="631" y="3070"/>
                  <a:pt x="774" y="3070"/>
                </a:cubicBezTo>
                <a:cubicBezTo>
                  <a:pt x="2107" y="3214"/>
                  <a:pt x="3455" y="3328"/>
                  <a:pt x="4802" y="3457"/>
                </a:cubicBezTo>
                <a:cubicBezTo>
                  <a:pt x="5605" y="3543"/>
                  <a:pt x="6422" y="3658"/>
                  <a:pt x="7224" y="3687"/>
                </a:cubicBezTo>
                <a:cubicBezTo>
                  <a:pt x="7315" y="3689"/>
                  <a:pt x="7405" y="3689"/>
                  <a:pt x="7496" y="3689"/>
                </a:cubicBezTo>
                <a:cubicBezTo>
                  <a:pt x="7671" y="3689"/>
                  <a:pt x="7846" y="3687"/>
                  <a:pt x="8021" y="3687"/>
                </a:cubicBezTo>
                <a:cubicBezTo>
                  <a:pt x="8433" y="3687"/>
                  <a:pt x="8844" y="3700"/>
                  <a:pt x="9245" y="3787"/>
                </a:cubicBezTo>
                <a:cubicBezTo>
                  <a:pt x="9130" y="3873"/>
                  <a:pt x="9016" y="3945"/>
                  <a:pt x="8901" y="4031"/>
                </a:cubicBezTo>
                <a:cubicBezTo>
                  <a:pt x="8399" y="4346"/>
                  <a:pt x="7840" y="4590"/>
                  <a:pt x="7267" y="4747"/>
                </a:cubicBezTo>
                <a:cubicBezTo>
                  <a:pt x="6178" y="4360"/>
                  <a:pt x="4945" y="4346"/>
                  <a:pt x="3842" y="4074"/>
                </a:cubicBezTo>
                <a:cubicBezTo>
                  <a:pt x="2652" y="3787"/>
                  <a:pt x="1491" y="3443"/>
                  <a:pt x="316" y="3113"/>
                </a:cubicBezTo>
                <a:cubicBezTo>
                  <a:pt x="302" y="3128"/>
                  <a:pt x="287" y="3142"/>
                  <a:pt x="273" y="3142"/>
                </a:cubicBezTo>
                <a:cubicBezTo>
                  <a:pt x="201" y="3171"/>
                  <a:pt x="144" y="3199"/>
                  <a:pt x="72" y="3228"/>
                </a:cubicBezTo>
                <a:cubicBezTo>
                  <a:pt x="1319" y="4217"/>
                  <a:pt x="3053" y="4833"/>
                  <a:pt x="4573" y="5063"/>
                </a:cubicBezTo>
                <a:cubicBezTo>
                  <a:pt x="4959" y="5121"/>
                  <a:pt x="5358" y="5153"/>
                  <a:pt x="5759" y="5153"/>
                </a:cubicBezTo>
                <a:cubicBezTo>
                  <a:pt x="7323" y="5153"/>
                  <a:pt x="8924" y="4672"/>
                  <a:pt x="9962" y="3429"/>
                </a:cubicBezTo>
                <a:cubicBezTo>
                  <a:pt x="11481" y="1637"/>
                  <a:pt x="8414" y="304"/>
                  <a:pt x="6995" y="89"/>
                </a:cubicBezTo>
                <a:cubicBezTo>
                  <a:pt x="6592" y="32"/>
                  <a:pt x="6175" y="1"/>
                  <a:pt x="57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4" name="Google Shape;564;p11"/>
          <p:cNvGrpSpPr/>
          <p:nvPr/>
        </p:nvGrpSpPr>
        <p:grpSpPr>
          <a:xfrm rot="5400000" flipH="1">
            <a:off x="1393138" y="4843876"/>
            <a:ext cx="163425" cy="285015"/>
            <a:chOff x="2664696" y="4499755"/>
            <a:chExt cx="163425" cy="285015"/>
          </a:xfrm>
        </p:grpSpPr>
        <p:sp>
          <p:nvSpPr>
            <p:cNvPr id="565" name="Google Shape;565;p11"/>
            <p:cNvSpPr/>
            <p:nvPr/>
          </p:nvSpPr>
          <p:spPr>
            <a:xfrm>
              <a:off x="2664696" y="4499755"/>
              <a:ext cx="163425" cy="285015"/>
            </a:xfrm>
            <a:custGeom>
              <a:avLst/>
              <a:gdLst/>
              <a:ahLst/>
              <a:cxnLst/>
              <a:rect l="l" t="t" r="r" b="b"/>
              <a:pathLst>
                <a:path w="5262" h="9177" extrusionOk="0">
                  <a:moveTo>
                    <a:pt x="1733" y="207"/>
                  </a:moveTo>
                  <a:cubicBezTo>
                    <a:pt x="1743" y="207"/>
                    <a:pt x="1753" y="207"/>
                    <a:pt x="1764" y="208"/>
                  </a:cubicBezTo>
                  <a:cubicBezTo>
                    <a:pt x="1950" y="810"/>
                    <a:pt x="2094" y="1426"/>
                    <a:pt x="2194" y="2056"/>
                  </a:cubicBezTo>
                  <a:cubicBezTo>
                    <a:pt x="2337" y="2816"/>
                    <a:pt x="2581" y="3576"/>
                    <a:pt x="2753" y="4335"/>
                  </a:cubicBezTo>
                  <a:cubicBezTo>
                    <a:pt x="3054" y="5683"/>
                    <a:pt x="3297" y="7030"/>
                    <a:pt x="3641" y="8348"/>
                  </a:cubicBezTo>
                  <a:cubicBezTo>
                    <a:pt x="3197" y="7273"/>
                    <a:pt x="2796" y="6170"/>
                    <a:pt x="2352" y="5095"/>
                  </a:cubicBezTo>
                  <a:cubicBezTo>
                    <a:pt x="1793" y="3719"/>
                    <a:pt x="1004" y="2429"/>
                    <a:pt x="617" y="981"/>
                  </a:cubicBezTo>
                  <a:cubicBezTo>
                    <a:pt x="870" y="546"/>
                    <a:pt x="1233" y="207"/>
                    <a:pt x="1733" y="207"/>
                  </a:cubicBezTo>
                  <a:close/>
                  <a:moveTo>
                    <a:pt x="560" y="1096"/>
                  </a:moveTo>
                  <a:cubicBezTo>
                    <a:pt x="904" y="2357"/>
                    <a:pt x="1563" y="3504"/>
                    <a:pt x="2094" y="4708"/>
                  </a:cubicBezTo>
                  <a:cubicBezTo>
                    <a:pt x="2667" y="6027"/>
                    <a:pt x="3125" y="7402"/>
                    <a:pt x="3742" y="8707"/>
                  </a:cubicBezTo>
                  <a:cubicBezTo>
                    <a:pt x="3226" y="7904"/>
                    <a:pt x="2724" y="7087"/>
                    <a:pt x="2180" y="6299"/>
                  </a:cubicBezTo>
                  <a:cubicBezTo>
                    <a:pt x="1506" y="5310"/>
                    <a:pt x="961" y="4264"/>
                    <a:pt x="316" y="3246"/>
                  </a:cubicBezTo>
                  <a:lnTo>
                    <a:pt x="302" y="3246"/>
                  </a:lnTo>
                  <a:cubicBezTo>
                    <a:pt x="259" y="2845"/>
                    <a:pt x="259" y="2429"/>
                    <a:pt x="302" y="2028"/>
                  </a:cubicBezTo>
                  <a:cubicBezTo>
                    <a:pt x="331" y="1712"/>
                    <a:pt x="417" y="1383"/>
                    <a:pt x="560" y="1096"/>
                  </a:cubicBezTo>
                  <a:close/>
                  <a:moveTo>
                    <a:pt x="3340" y="1311"/>
                  </a:moveTo>
                  <a:lnTo>
                    <a:pt x="3340" y="1311"/>
                  </a:lnTo>
                  <a:cubicBezTo>
                    <a:pt x="3742" y="1913"/>
                    <a:pt x="4057" y="2572"/>
                    <a:pt x="4286" y="3260"/>
                  </a:cubicBezTo>
                  <a:cubicBezTo>
                    <a:pt x="4931" y="5095"/>
                    <a:pt x="4616" y="6958"/>
                    <a:pt x="3942" y="8721"/>
                  </a:cubicBezTo>
                  <a:cubicBezTo>
                    <a:pt x="3899" y="8191"/>
                    <a:pt x="3928" y="7660"/>
                    <a:pt x="3885" y="7130"/>
                  </a:cubicBezTo>
                  <a:cubicBezTo>
                    <a:pt x="3828" y="6442"/>
                    <a:pt x="3756" y="5754"/>
                    <a:pt x="3684" y="5066"/>
                  </a:cubicBezTo>
                  <a:cubicBezTo>
                    <a:pt x="3541" y="3819"/>
                    <a:pt x="3484" y="2558"/>
                    <a:pt x="3340" y="1311"/>
                  </a:cubicBezTo>
                  <a:close/>
                  <a:moveTo>
                    <a:pt x="1922" y="222"/>
                  </a:moveTo>
                  <a:lnTo>
                    <a:pt x="2008" y="236"/>
                  </a:lnTo>
                  <a:cubicBezTo>
                    <a:pt x="2480" y="351"/>
                    <a:pt x="2882" y="709"/>
                    <a:pt x="3226" y="1153"/>
                  </a:cubicBezTo>
                  <a:cubicBezTo>
                    <a:pt x="3441" y="2529"/>
                    <a:pt x="3441" y="3963"/>
                    <a:pt x="3584" y="5339"/>
                  </a:cubicBezTo>
                  <a:cubicBezTo>
                    <a:pt x="3656" y="6012"/>
                    <a:pt x="3727" y="6700"/>
                    <a:pt x="3770" y="7374"/>
                  </a:cubicBezTo>
                  <a:cubicBezTo>
                    <a:pt x="3813" y="7879"/>
                    <a:pt x="3786" y="8343"/>
                    <a:pt x="3852" y="8833"/>
                  </a:cubicBezTo>
                  <a:lnTo>
                    <a:pt x="3852" y="8833"/>
                  </a:lnTo>
                  <a:cubicBezTo>
                    <a:pt x="3496" y="7419"/>
                    <a:pt x="3239" y="5978"/>
                    <a:pt x="2939" y="4550"/>
                  </a:cubicBezTo>
                  <a:cubicBezTo>
                    <a:pt x="2767" y="3762"/>
                    <a:pt x="2552" y="3002"/>
                    <a:pt x="2380" y="2228"/>
                  </a:cubicBezTo>
                  <a:cubicBezTo>
                    <a:pt x="2223" y="1555"/>
                    <a:pt x="2151" y="881"/>
                    <a:pt x="1922" y="222"/>
                  </a:cubicBezTo>
                  <a:close/>
                  <a:moveTo>
                    <a:pt x="316" y="3389"/>
                  </a:moveTo>
                  <a:lnTo>
                    <a:pt x="316" y="3389"/>
                  </a:lnTo>
                  <a:cubicBezTo>
                    <a:pt x="890" y="4393"/>
                    <a:pt x="1420" y="5396"/>
                    <a:pt x="2079" y="6356"/>
                  </a:cubicBezTo>
                  <a:cubicBezTo>
                    <a:pt x="2624" y="7159"/>
                    <a:pt x="3082" y="8191"/>
                    <a:pt x="3785" y="8879"/>
                  </a:cubicBezTo>
                  <a:cubicBezTo>
                    <a:pt x="3111" y="8291"/>
                    <a:pt x="2380" y="7746"/>
                    <a:pt x="1778" y="7087"/>
                  </a:cubicBezTo>
                  <a:cubicBezTo>
                    <a:pt x="1133" y="6371"/>
                    <a:pt x="775" y="5496"/>
                    <a:pt x="546" y="4579"/>
                  </a:cubicBezTo>
                  <a:cubicBezTo>
                    <a:pt x="445" y="4192"/>
                    <a:pt x="359" y="3791"/>
                    <a:pt x="316" y="3389"/>
                  </a:cubicBezTo>
                  <a:close/>
                  <a:moveTo>
                    <a:pt x="1697" y="0"/>
                  </a:moveTo>
                  <a:cubicBezTo>
                    <a:pt x="1125" y="0"/>
                    <a:pt x="617" y="511"/>
                    <a:pt x="388" y="996"/>
                  </a:cubicBezTo>
                  <a:cubicBezTo>
                    <a:pt x="1" y="1870"/>
                    <a:pt x="44" y="2830"/>
                    <a:pt x="187" y="3748"/>
                  </a:cubicBezTo>
                  <a:cubicBezTo>
                    <a:pt x="331" y="4722"/>
                    <a:pt x="675" y="5668"/>
                    <a:pt x="1191" y="6514"/>
                  </a:cubicBezTo>
                  <a:cubicBezTo>
                    <a:pt x="1850" y="7574"/>
                    <a:pt x="2925" y="8248"/>
                    <a:pt x="3799" y="9108"/>
                  </a:cubicBezTo>
                  <a:cubicBezTo>
                    <a:pt x="3813" y="9137"/>
                    <a:pt x="3842" y="9165"/>
                    <a:pt x="3885" y="9165"/>
                  </a:cubicBezTo>
                  <a:cubicBezTo>
                    <a:pt x="3892" y="9173"/>
                    <a:pt x="3903" y="9176"/>
                    <a:pt x="3916" y="9176"/>
                  </a:cubicBezTo>
                  <a:cubicBezTo>
                    <a:pt x="3928" y="9176"/>
                    <a:pt x="3942" y="9173"/>
                    <a:pt x="3957" y="9165"/>
                  </a:cubicBezTo>
                  <a:cubicBezTo>
                    <a:pt x="3928" y="9051"/>
                    <a:pt x="3899" y="8936"/>
                    <a:pt x="3885" y="8807"/>
                  </a:cubicBezTo>
                  <a:lnTo>
                    <a:pt x="3914" y="8807"/>
                  </a:lnTo>
                  <a:cubicBezTo>
                    <a:pt x="3957" y="8864"/>
                    <a:pt x="3985" y="8907"/>
                    <a:pt x="4028" y="8965"/>
                  </a:cubicBezTo>
                  <a:cubicBezTo>
                    <a:pt x="4946" y="7101"/>
                    <a:pt x="5261" y="4966"/>
                    <a:pt x="4458" y="2988"/>
                  </a:cubicBezTo>
                  <a:cubicBezTo>
                    <a:pt x="4014" y="1884"/>
                    <a:pt x="3168" y="165"/>
                    <a:pt x="1807" y="7"/>
                  </a:cubicBezTo>
                  <a:cubicBezTo>
                    <a:pt x="1770" y="3"/>
                    <a:pt x="1733" y="0"/>
                    <a:pt x="16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11"/>
            <p:cNvSpPr/>
            <p:nvPr/>
          </p:nvSpPr>
          <p:spPr>
            <a:xfrm>
              <a:off x="2785353" y="4773275"/>
              <a:ext cx="4472" cy="11150"/>
            </a:xfrm>
            <a:custGeom>
              <a:avLst/>
              <a:gdLst/>
              <a:ahLst/>
              <a:cxnLst/>
              <a:rect l="l" t="t" r="r" b="b"/>
              <a:pathLst>
                <a:path w="144" h="359" extrusionOk="0">
                  <a:moveTo>
                    <a:pt x="0" y="0"/>
                  </a:moveTo>
                  <a:cubicBezTo>
                    <a:pt x="14" y="129"/>
                    <a:pt x="43" y="244"/>
                    <a:pt x="72" y="358"/>
                  </a:cubicBezTo>
                  <a:cubicBezTo>
                    <a:pt x="115" y="344"/>
                    <a:pt x="129" y="287"/>
                    <a:pt x="100" y="244"/>
                  </a:cubicBezTo>
                  <a:cubicBezTo>
                    <a:pt x="115" y="215"/>
                    <a:pt x="129" y="186"/>
                    <a:pt x="143" y="158"/>
                  </a:cubicBezTo>
                  <a:cubicBezTo>
                    <a:pt x="100" y="100"/>
                    <a:pt x="72" y="57"/>
                    <a:pt x="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7" name="Google Shape;567;p11"/>
          <p:cNvSpPr/>
          <p:nvPr/>
        </p:nvSpPr>
        <p:spPr>
          <a:xfrm flipH="1">
            <a:off x="1120806" y="5063338"/>
            <a:ext cx="276452" cy="90681"/>
          </a:xfrm>
          <a:custGeom>
            <a:avLst/>
            <a:gdLst/>
            <a:ahLst/>
            <a:cxnLst/>
            <a:rect l="l" t="t" r="r" b="b"/>
            <a:pathLst>
              <a:path w="8902" h="2920" extrusionOk="0">
                <a:moveTo>
                  <a:pt x="5814" y="1"/>
                </a:moveTo>
                <a:cubicBezTo>
                  <a:pt x="4214" y="1"/>
                  <a:pt x="2626" y="704"/>
                  <a:pt x="1377" y="1672"/>
                </a:cubicBezTo>
                <a:cubicBezTo>
                  <a:pt x="889" y="2045"/>
                  <a:pt x="431" y="2475"/>
                  <a:pt x="1" y="2919"/>
                </a:cubicBezTo>
                <a:lnTo>
                  <a:pt x="373" y="2919"/>
                </a:lnTo>
                <a:cubicBezTo>
                  <a:pt x="488" y="2804"/>
                  <a:pt x="588" y="2690"/>
                  <a:pt x="703" y="2589"/>
                </a:cubicBezTo>
                <a:cubicBezTo>
                  <a:pt x="1606" y="1658"/>
                  <a:pt x="2724" y="970"/>
                  <a:pt x="3957" y="583"/>
                </a:cubicBezTo>
                <a:lnTo>
                  <a:pt x="3957" y="583"/>
                </a:lnTo>
                <a:cubicBezTo>
                  <a:pt x="3570" y="927"/>
                  <a:pt x="3154" y="1242"/>
                  <a:pt x="2724" y="1529"/>
                </a:cubicBezTo>
                <a:cubicBezTo>
                  <a:pt x="2151" y="1959"/>
                  <a:pt x="1606" y="2417"/>
                  <a:pt x="1076" y="2919"/>
                </a:cubicBezTo>
                <a:lnTo>
                  <a:pt x="1334" y="2919"/>
                </a:lnTo>
                <a:cubicBezTo>
                  <a:pt x="2265" y="2102"/>
                  <a:pt x="3398" y="1443"/>
                  <a:pt x="4215" y="511"/>
                </a:cubicBezTo>
                <a:cubicBezTo>
                  <a:pt x="4735" y="375"/>
                  <a:pt x="5264" y="311"/>
                  <a:pt x="5802" y="311"/>
                </a:cubicBezTo>
                <a:cubicBezTo>
                  <a:pt x="5946" y="311"/>
                  <a:pt x="6090" y="316"/>
                  <a:pt x="6236" y="325"/>
                </a:cubicBezTo>
                <a:cubicBezTo>
                  <a:pt x="6379" y="339"/>
                  <a:pt x="6536" y="353"/>
                  <a:pt x="6708" y="382"/>
                </a:cubicBezTo>
                <a:cubicBezTo>
                  <a:pt x="6121" y="869"/>
                  <a:pt x="5419" y="1199"/>
                  <a:pt x="4759" y="1586"/>
                </a:cubicBezTo>
                <a:cubicBezTo>
                  <a:pt x="4086" y="1987"/>
                  <a:pt x="3441" y="2460"/>
                  <a:pt x="2781" y="2919"/>
                </a:cubicBezTo>
                <a:lnTo>
                  <a:pt x="3111" y="2919"/>
                </a:lnTo>
                <a:cubicBezTo>
                  <a:pt x="3742" y="2475"/>
                  <a:pt x="4372" y="2016"/>
                  <a:pt x="5032" y="1615"/>
                </a:cubicBezTo>
                <a:cubicBezTo>
                  <a:pt x="5677" y="1228"/>
                  <a:pt x="6336" y="927"/>
                  <a:pt x="6880" y="396"/>
                </a:cubicBezTo>
                <a:cubicBezTo>
                  <a:pt x="7511" y="511"/>
                  <a:pt x="8156" y="755"/>
                  <a:pt x="8385" y="1314"/>
                </a:cubicBezTo>
                <a:cubicBezTo>
                  <a:pt x="7382" y="1873"/>
                  <a:pt x="6365" y="2417"/>
                  <a:pt x="5333" y="2919"/>
                </a:cubicBezTo>
                <a:lnTo>
                  <a:pt x="5634" y="2919"/>
                </a:lnTo>
                <a:cubicBezTo>
                  <a:pt x="6579" y="2446"/>
                  <a:pt x="7511" y="1930"/>
                  <a:pt x="8414" y="1385"/>
                </a:cubicBezTo>
                <a:cubicBezTo>
                  <a:pt x="8457" y="1529"/>
                  <a:pt x="8471" y="1672"/>
                  <a:pt x="8471" y="1830"/>
                </a:cubicBezTo>
                <a:cubicBezTo>
                  <a:pt x="8457" y="2202"/>
                  <a:pt x="8371" y="2575"/>
                  <a:pt x="8199" y="2919"/>
                </a:cubicBezTo>
                <a:lnTo>
                  <a:pt x="8414" y="2919"/>
                </a:lnTo>
                <a:cubicBezTo>
                  <a:pt x="8901" y="1887"/>
                  <a:pt x="8901" y="826"/>
                  <a:pt x="7611" y="325"/>
                </a:cubicBezTo>
                <a:cubicBezTo>
                  <a:pt x="7023" y="101"/>
                  <a:pt x="6417" y="1"/>
                  <a:pt x="58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11"/>
          <p:cNvSpPr/>
          <p:nvPr/>
        </p:nvSpPr>
        <p:spPr>
          <a:xfrm flipH="1">
            <a:off x="8920631" y="4695250"/>
            <a:ext cx="223382" cy="200568"/>
          </a:xfrm>
          <a:custGeom>
            <a:avLst/>
            <a:gdLst/>
            <a:ahLst/>
            <a:cxnLst/>
            <a:rect l="l" t="t" r="r" b="b"/>
            <a:pathLst>
              <a:path w="9948" h="8933" extrusionOk="0">
                <a:moveTo>
                  <a:pt x="7827" y="241"/>
                </a:moveTo>
                <a:cubicBezTo>
                  <a:pt x="8099" y="270"/>
                  <a:pt x="8357" y="356"/>
                  <a:pt x="8601" y="485"/>
                </a:cubicBezTo>
                <a:cubicBezTo>
                  <a:pt x="8859" y="628"/>
                  <a:pt x="9045" y="858"/>
                  <a:pt x="9131" y="1144"/>
                </a:cubicBezTo>
                <a:cubicBezTo>
                  <a:pt x="8844" y="1460"/>
                  <a:pt x="8457" y="1660"/>
                  <a:pt x="8128" y="1933"/>
                </a:cubicBezTo>
                <a:cubicBezTo>
                  <a:pt x="7683" y="2291"/>
                  <a:pt x="7239" y="2678"/>
                  <a:pt x="6809" y="3050"/>
                </a:cubicBezTo>
                <a:cubicBezTo>
                  <a:pt x="6006" y="3738"/>
                  <a:pt x="5218" y="4441"/>
                  <a:pt x="4401" y="5100"/>
                </a:cubicBezTo>
                <a:cubicBezTo>
                  <a:pt x="3383" y="5917"/>
                  <a:pt x="2208" y="6662"/>
                  <a:pt x="1219" y="7551"/>
                </a:cubicBezTo>
                <a:cubicBezTo>
                  <a:pt x="3298" y="5000"/>
                  <a:pt x="5576" y="2663"/>
                  <a:pt x="7827" y="241"/>
                </a:cubicBezTo>
                <a:close/>
                <a:moveTo>
                  <a:pt x="2724" y="2749"/>
                </a:moveTo>
                <a:lnTo>
                  <a:pt x="2724" y="2749"/>
                </a:lnTo>
                <a:cubicBezTo>
                  <a:pt x="1649" y="4269"/>
                  <a:pt x="861" y="5960"/>
                  <a:pt x="402" y="7766"/>
                </a:cubicBezTo>
                <a:cubicBezTo>
                  <a:pt x="445" y="7107"/>
                  <a:pt x="546" y="6462"/>
                  <a:pt x="703" y="5831"/>
                </a:cubicBezTo>
                <a:cubicBezTo>
                  <a:pt x="990" y="4699"/>
                  <a:pt x="1764" y="3710"/>
                  <a:pt x="2581" y="2893"/>
                </a:cubicBezTo>
                <a:cubicBezTo>
                  <a:pt x="2624" y="2835"/>
                  <a:pt x="2681" y="2792"/>
                  <a:pt x="2724" y="2749"/>
                </a:cubicBezTo>
                <a:close/>
                <a:moveTo>
                  <a:pt x="7548" y="241"/>
                </a:moveTo>
                <a:cubicBezTo>
                  <a:pt x="7564" y="241"/>
                  <a:pt x="7581" y="241"/>
                  <a:pt x="7597" y="241"/>
                </a:cubicBezTo>
                <a:cubicBezTo>
                  <a:pt x="5146" y="2835"/>
                  <a:pt x="2438" y="5329"/>
                  <a:pt x="474" y="8325"/>
                </a:cubicBezTo>
                <a:cubicBezTo>
                  <a:pt x="431" y="8368"/>
                  <a:pt x="402" y="8411"/>
                  <a:pt x="359" y="8454"/>
                </a:cubicBezTo>
                <a:cubicBezTo>
                  <a:pt x="990" y="6218"/>
                  <a:pt x="1850" y="4168"/>
                  <a:pt x="3226" y="2276"/>
                </a:cubicBezTo>
                <a:cubicBezTo>
                  <a:pt x="3856" y="1746"/>
                  <a:pt x="4530" y="1288"/>
                  <a:pt x="5261" y="915"/>
                </a:cubicBezTo>
                <a:cubicBezTo>
                  <a:pt x="5907" y="578"/>
                  <a:pt x="6746" y="241"/>
                  <a:pt x="7548" y="241"/>
                </a:cubicBezTo>
                <a:close/>
                <a:moveTo>
                  <a:pt x="9174" y="1302"/>
                </a:moveTo>
                <a:cubicBezTo>
                  <a:pt x="9346" y="2119"/>
                  <a:pt x="8873" y="3208"/>
                  <a:pt x="8515" y="3882"/>
                </a:cubicBezTo>
                <a:cubicBezTo>
                  <a:pt x="5820" y="5530"/>
                  <a:pt x="3025" y="6992"/>
                  <a:pt x="345" y="8669"/>
                </a:cubicBezTo>
                <a:cubicBezTo>
                  <a:pt x="976" y="7952"/>
                  <a:pt x="1764" y="7422"/>
                  <a:pt x="2524" y="6849"/>
                </a:cubicBezTo>
                <a:cubicBezTo>
                  <a:pt x="3355" y="6204"/>
                  <a:pt x="4172" y="5559"/>
                  <a:pt x="4974" y="4899"/>
                </a:cubicBezTo>
                <a:cubicBezTo>
                  <a:pt x="5791" y="4226"/>
                  <a:pt x="6565" y="3509"/>
                  <a:pt x="7354" y="2807"/>
                </a:cubicBezTo>
                <a:cubicBezTo>
                  <a:pt x="7941" y="2291"/>
                  <a:pt x="8658" y="1861"/>
                  <a:pt x="9174" y="1302"/>
                </a:cubicBezTo>
                <a:close/>
                <a:moveTo>
                  <a:pt x="8386" y="4111"/>
                </a:moveTo>
                <a:lnTo>
                  <a:pt x="8386" y="4111"/>
                </a:lnTo>
                <a:cubicBezTo>
                  <a:pt x="7798" y="5114"/>
                  <a:pt x="7038" y="6003"/>
                  <a:pt x="6150" y="6734"/>
                </a:cubicBezTo>
                <a:cubicBezTo>
                  <a:pt x="4487" y="8182"/>
                  <a:pt x="2466" y="8597"/>
                  <a:pt x="345" y="8783"/>
                </a:cubicBezTo>
                <a:lnTo>
                  <a:pt x="345" y="8755"/>
                </a:lnTo>
                <a:cubicBezTo>
                  <a:pt x="1721" y="8153"/>
                  <a:pt x="2997" y="7336"/>
                  <a:pt x="4272" y="6548"/>
                </a:cubicBezTo>
                <a:cubicBezTo>
                  <a:pt x="5634" y="5702"/>
                  <a:pt x="7038" y="4942"/>
                  <a:pt x="8386" y="4111"/>
                </a:cubicBezTo>
                <a:close/>
                <a:moveTo>
                  <a:pt x="7705" y="1"/>
                </a:moveTo>
                <a:cubicBezTo>
                  <a:pt x="7220" y="1"/>
                  <a:pt x="6714" y="123"/>
                  <a:pt x="6322" y="241"/>
                </a:cubicBezTo>
                <a:cubicBezTo>
                  <a:pt x="5060" y="614"/>
                  <a:pt x="3928" y="1374"/>
                  <a:pt x="2939" y="2233"/>
                </a:cubicBezTo>
                <a:cubicBezTo>
                  <a:pt x="1047" y="3824"/>
                  <a:pt x="1" y="6232"/>
                  <a:pt x="130" y="8712"/>
                </a:cubicBezTo>
                <a:cubicBezTo>
                  <a:pt x="136" y="8711"/>
                  <a:pt x="143" y="8710"/>
                  <a:pt x="149" y="8710"/>
                </a:cubicBezTo>
                <a:cubicBezTo>
                  <a:pt x="224" y="8710"/>
                  <a:pt x="270" y="8789"/>
                  <a:pt x="230" y="8855"/>
                </a:cubicBezTo>
                <a:cubicBezTo>
                  <a:pt x="230" y="8884"/>
                  <a:pt x="216" y="8912"/>
                  <a:pt x="202" y="8927"/>
                </a:cubicBezTo>
                <a:cubicBezTo>
                  <a:pt x="213" y="8931"/>
                  <a:pt x="225" y="8932"/>
                  <a:pt x="236" y="8932"/>
                </a:cubicBezTo>
                <a:cubicBezTo>
                  <a:pt x="267" y="8932"/>
                  <a:pt x="295" y="8919"/>
                  <a:pt x="316" y="8898"/>
                </a:cubicBezTo>
                <a:cubicBezTo>
                  <a:pt x="422" y="8902"/>
                  <a:pt x="528" y="8904"/>
                  <a:pt x="633" y="8904"/>
                </a:cubicBezTo>
                <a:cubicBezTo>
                  <a:pt x="2943" y="8904"/>
                  <a:pt x="5165" y="8009"/>
                  <a:pt x="6838" y="6419"/>
                </a:cubicBezTo>
                <a:cubicBezTo>
                  <a:pt x="7956" y="5358"/>
                  <a:pt x="9948" y="2893"/>
                  <a:pt x="9317" y="1130"/>
                </a:cubicBezTo>
                <a:lnTo>
                  <a:pt x="9317" y="1116"/>
                </a:lnTo>
                <a:cubicBezTo>
                  <a:pt x="9217" y="858"/>
                  <a:pt x="9074" y="628"/>
                  <a:pt x="8902" y="428"/>
                </a:cubicBezTo>
                <a:cubicBezTo>
                  <a:pt x="8596" y="108"/>
                  <a:pt x="8160" y="1"/>
                  <a:pt x="77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9" name="Google Shape;569;p11"/>
          <p:cNvGrpSpPr/>
          <p:nvPr/>
        </p:nvGrpSpPr>
        <p:grpSpPr>
          <a:xfrm rot="-5400000" flipH="1">
            <a:off x="8934665" y="4415091"/>
            <a:ext cx="327992" cy="112741"/>
            <a:chOff x="4380693" y="4999992"/>
            <a:chExt cx="409990" cy="176158"/>
          </a:xfrm>
        </p:grpSpPr>
        <p:sp>
          <p:nvSpPr>
            <p:cNvPr id="570" name="Google Shape;570;p11"/>
            <p:cNvSpPr/>
            <p:nvPr/>
          </p:nvSpPr>
          <p:spPr>
            <a:xfrm>
              <a:off x="4386904" y="5124468"/>
              <a:ext cx="62363" cy="51680"/>
            </a:xfrm>
            <a:custGeom>
              <a:avLst/>
              <a:gdLst/>
              <a:ahLst/>
              <a:cxnLst/>
              <a:rect l="l" t="t" r="r" b="b"/>
              <a:pathLst>
                <a:path w="2008" h="1664" extrusionOk="0">
                  <a:moveTo>
                    <a:pt x="101" y="0"/>
                  </a:moveTo>
                  <a:cubicBezTo>
                    <a:pt x="73" y="15"/>
                    <a:pt x="30" y="29"/>
                    <a:pt x="1" y="43"/>
                  </a:cubicBezTo>
                  <a:cubicBezTo>
                    <a:pt x="445" y="645"/>
                    <a:pt x="976" y="1190"/>
                    <a:pt x="1563" y="1663"/>
                  </a:cubicBezTo>
                  <a:lnTo>
                    <a:pt x="2008" y="1663"/>
                  </a:lnTo>
                  <a:cubicBezTo>
                    <a:pt x="1348" y="1147"/>
                    <a:pt x="703" y="588"/>
                    <a:pt x="1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11"/>
            <p:cNvSpPr/>
            <p:nvPr/>
          </p:nvSpPr>
          <p:spPr>
            <a:xfrm>
              <a:off x="4380693" y="5041577"/>
              <a:ext cx="409990" cy="134572"/>
            </a:xfrm>
            <a:custGeom>
              <a:avLst/>
              <a:gdLst/>
              <a:ahLst/>
              <a:cxnLst/>
              <a:rect l="l" t="t" r="r" b="b"/>
              <a:pathLst>
                <a:path w="13201" h="4333" extrusionOk="0">
                  <a:moveTo>
                    <a:pt x="8502" y="300"/>
                  </a:moveTo>
                  <a:cubicBezTo>
                    <a:pt x="8834" y="300"/>
                    <a:pt x="9168" y="327"/>
                    <a:pt x="9503" y="391"/>
                  </a:cubicBezTo>
                  <a:cubicBezTo>
                    <a:pt x="9933" y="462"/>
                    <a:pt x="10363" y="577"/>
                    <a:pt x="10793" y="720"/>
                  </a:cubicBezTo>
                  <a:cubicBezTo>
                    <a:pt x="8958" y="806"/>
                    <a:pt x="7066" y="907"/>
                    <a:pt x="5275" y="1193"/>
                  </a:cubicBezTo>
                  <a:cubicBezTo>
                    <a:pt x="4329" y="1351"/>
                    <a:pt x="3411" y="1580"/>
                    <a:pt x="2466" y="1752"/>
                  </a:cubicBezTo>
                  <a:lnTo>
                    <a:pt x="2308" y="1781"/>
                  </a:lnTo>
                  <a:cubicBezTo>
                    <a:pt x="3712" y="1236"/>
                    <a:pt x="5146" y="821"/>
                    <a:pt x="6608" y="520"/>
                  </a:cubicBezTo>
                  <a:cubicBezTo>
                    <a:pt x="7238" y="397"/>
                    <a:pt x="7868" y="300"/>
                    <a:pt x="8502" y="300"/>
                  </a:cubicBezTo>
                  <a:close/>
                  <a:moveTo>
                    <a:pt x="11223" y="878"/>
                  </a:moveTo>
                  <a:cubicBezTo>
                    <a:pt x="11739" y="1064"/>
                    <a:pt x="12197" y="1423"/>
                    <a:pt x="12527" y="1867"/>
                  </a:cubicBezTo>
                  <a:cubicBezTo>
                    <a:pt x="12799" y="2282"/>
                    <a:pt x="12871" y="2784"/>
                    <a:pt x="12699" y="3257"/>
                  </a:cubicBezTo>
                  <a:cubicBezTo>
                    <a:pt x="10434" y="3042"/>
                    <a:pt x="8184" y="2884"/>
                    <a:pt x="5920" y="2569"/>
                  </a:cubicBezTo>
                  <a:cubicBezTo>
                    <a:pt x="4757" y="2414"/>
                    <a:pt x="3484" y="2208"/>
                    <a:pt x="2238" y="2208"/>
                  </a:cubicBezTo>
                  <a:cubicBezTo>
                    <a:pt x="1870" y="2208"/>
                    <a:pt x="1506" y="2226"/>
                    <a:pt x="1147" y="2268"/>
                  </a:cubicBezTo>
                  <a:cubicBezTo>
                    <a:pt x="1190" y="2254"/>
                    <a:pt x="1233" y="2225"/>
                    <a:pt x="1290" y="2211"/>
                  </a:cubicBezTo>
                  <a:cubicBezTo>
                    <a:pt x="2824" y="1852"/>
                    <a:pt x="4386" y="1480"/>
                    <a:pt x="5948" y="1322"/>
                  </a:cubicBezTo>
                  <a:cubicBezTo>
                    <a:pt x="7697" y="1136"/>
                    <a:pt x="9460" y="978"/>
                    <a:pt x="11223" y="878"/>
                  </a:cubicBezTo>
                  <a:close/>
                  <a:moveTo>
                    <a:pt x="8404" y="0"/>
                  </a:moveTo>
                  <a:cubicBezTo>
                    <a:pt x="8115" y="0"/>
                    <a:pt x="7851" y="16"/>
                    <a:pt x="7625" y="47"/>
                  </a:cubicBezTo>
                  <a:cubicBezTo>
                    <a:pt x="5031" y="419"/>
                    <a:pt x="2494" y="1222"/>
                    <a:pt x="144" y="2397"/>
                  </a:cubicBezTo>
                  <a:lnTo>
                    <a:pt x="101" y="2426"/>
                  </a:lnTo>
                  <a:lnTo>
                    <a:pt x="86" y="2426"/>
                  </a:lnTo>
                  <a:cubicBezTo>
                    <a:pt x="43" y="2440"/>
                    <a:pt x="15" y="2483"/>
                    <a:pt x="0" y="2526"/>
                  </a:cubicBezTo>
                  <a:cubicBezTo>
                    <a:pt x="201" y="2497"/>
                    <a:pt x="416" y="2469"/>
                    <a:pt x="617" y="2454"/>
                  </a:cubicBezTo>
                  <a:cubicBezTo>
                    <a:pt x="660" y="2454"/>
                    <a:pt x="660" y="2512"/>
                    <a:pt x="631" y="2526"/>
                  </a:cubicBezTo>
                  <a:cubicBezTo>
                    <a:pt x="602" y="2540"/>
                    <a:pt x="588" y="2555"/>
                    <a:pt x="559" y="2555"/>
                  </a:cubicBezTo>
                  <a:cubicBezTo>
                    <a:pt x="2408" y="2827"/>
                    <a:pt x="4185" y="3343"/>
                    <a:pt x="5948" y="3916"/>
                  </a:cubicBezTo>
                  <a:cubicBezTo>
                    <a:pt x="6378" y="4045"/>
                    <a:pt x="6808" y="4189"/>
                    <a:pt x="7224" y="4332"/>
                  </a:cubicBezTo>
                  <a:lnTo>
                    <a:pt x="7941" y="4332"/>
                  </a:lnTo>
                  <a:cubicBezTo>
                    <a:pt x="7095" y="4074"/>
                    <a:pt x="6249" y="3787"/>
                    <a:pt x="5404" y="3529"/>
                  </a:cubicBezTo>
                  <a:cubicBezTo>
                    <a:pt x="4042" y="3099"/>
                    <a:pt x="2666" y="2698"/>
                    <a:pt x="1247" y="2497"/>
                  </a:cubicBezTo>
                  <a:lnTo>
                    <a:pt x="1247" y="2497"/>
                  </a:lnTo>
                  <a:cubicBezTo>
                    <a:pt x="3024" y="2512"/>
                    <a:pt x="4802" y="2641"/>
                    <a:pt x="6550" y="2856"/>
                  </a:cubicBezTo>
                  <a:cubicBezTo>
                    <a:pt x="8586" y="3114"/>
                    <a:pt x="10621" y="3257"/>
                    <a:pt x="12656" y="3386"/>
                  </a:cubicBezTo>
                  <a:cubicBezTo>
                    <a:pt x="12484" y="3744"/>
                    <a:pt x="12255" y="4074"/>
                    <a:pt x="11954" y="4332"/>
                  </a:cubicBezTo>
                  <a:lnTo>
                    <a:pt x="12484" y="4332"/>
                  </a:lnTo>
                  <a:cubicBezTo>
                    <a:pt x="12971" y="3816"/>
                    <a:pt x="13201" y="3099"/>
                    <a:pt x="13086" y="2397"/>
                  </a:cubicBezTo>
                  <a:cubicBezTo>
                    <a:pt x="12840" y="611"/>
                    <a:pt x="10169" y="0"/>
                    <a:pt x="84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11"/>
            <p:cNvSpPr/>
            <p:nvPr/>
          </p:nvSpPr>
          <p:spPr>
            <a:xfrm>
              <a:off x="4391376" y="5122698"/>
              <a:ext cx="93949" cy="53450"/>
            </a:xfrm>
            <a:custGeom>
              <a:avLst/>
              <a:gdLst/>
              <a:ahLst/>
              <a:cxnLst/>
              <a:rect l="l" t="t" r="r" b="b"/>
              <a:pathLst>
                <a:path w="3025" h="1721" extrusionOk="0">
                  <a:moveTo>
                    <a:pt x="101" y="0"/>
                  </a:moveTo>
                  <a:cubicBezTo>
                    <a:pt x="72" y="14"/>
                    <a:pt x="29" y="29"/>
                    <a:pt x="0" y="43"/>
                  </a:cubicBezTo>
                  <a:cubicBezTo>
                    <a:pt x="860" y="659"/>
                    <a:pt x="1806" y="1190"/>
                    <a:pt x="2723" y="1720"/>
                  </a:cubicBezTo>
                  <a:lnTo>
                    <a:pt x="3024" y="1720"/>
                  </a:lnTo>
                  <a:cubicBezTo>
                    <a:pt x="2064" y="1132"/>
                    <a:pt x="1104" y="502"/>
                    <a:pt x="1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11"/>
            <p:cNvSpPr/>
            <p:nvPr/>
          </p:nvSpPr>
          <p:spPr>
            <a:xfrm>
              <a:off x="4389575" y="5123568"/>
              <a:ext cx="1832" cy="932"/>
            </a:xfrm>
            <a:custGeom>
              <a:avLst/>
              <a:gdLst/>
              <a:ahLst/>
              <a:cxnLst/>
              <a:rect l="l" t="t" r="r" b="b"/>
              <a:pathLst>
                <a:path w="59" h="30" extrusionOk="0">
                  <a:moveTo>
                    <a:pt x="44" y="1"/>
                  </a:moveTo>
                  <a:lnTo>
                    <a:pt x="1" y="15"/>
                  </a:lnTo>
                  <a:lnTo>
                    <a:pt x="15" y="29"/>
                  </a:lnTo>
                  <a:cubicBezTo>
                    <a:pt x="30" y="29"/>
                    <a:pt x="44" y="15"/>
                    <a:pt x="58" y="15"/>
                  </a:cubicBezTo>
                  <a:lnTo>
                    <a:pt x="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11"/>
            <p:cNvSpPr/>
            <p:nvPr/>
          </p:nvSpPr>
          <p:spPr>
            <a:xfrm>
              <a:off x="4394047" y="5120897"/>
              <a:ext cx="4037" cy="1832"/>
            </a:xfrm>
            <a:custGeom>
              <a:avLst/>
              <a:gdLst/>
              <a:ahLst/>
              <a:cxnLst/>
              <a:rect l="l" t="t" r="r" b="b"/>
              <a:pathLst>
                <a:path w="130" h="59" extrusionOk="0">
                  <a:moveTo>
                    <a:pt x="101" y="1"/>
                  </a:moveTo>
                  <a:lnTo>
                    <a:pt x="0" y="44"/>
                  </a:lnTo>
                  <a:cubicBezTo>
                    <a:pt x="15" y="44"/>
                    <a:pt x="15" y="44"/>
                    <a:pt x="15" y="58"/>
                  </a:cubicBezTo>
                  <a:cubicBezTo>
                    <a:pt x="58" y="29"/>
                    <a:pt x="101" y="15"/>
                    <a:pt x="1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11"/>
            <p:cNvSpPr/>
            <p:nvPr/>
          </p:nvSpPr>
          <p:spPr>
            <a:xfrm>
              <a:off x="4548960" y="5003377"/>
              <a:ext cx="2236" cy="3168"/>
            </a:xfrm>
            <a:custGeom>
              <a:avLst/>
              <a:gdLst/>
              <a:ahLst/>
              <a:cxnLst/>
              <a:rect l="l" t="t" r="r" b="b"/>
              <a:pathLst>
                <a:path w="72" h="102" extrusionOk="0">
                  <a:moveTo>
                    <a:pt x="72" y="1"/>
                  </a:moveTo>
                  <a:lnTo>
                    <a:pt x="72" y="1"/>
                  </a:lnTo>
                  <a:cubicBezTo>
                    <a:pt x="43" y="15"/>
                    <a:pt x="29" y="30"/>
                    <a:pt x="0" y="44"/>
                  </a:cubicBezTo>
                  <a:cubicBezTo>
                    <a:pt x="0" y="73"/>
                    <a:pt x="0" y="87"/>
                    <a:pt x="0" y="101"/>
                  </a:cubicBezTo>
                  <a:lnTo>
                    <a:pt x="29" y="101"/>
                  </a:lnTo>
                  <a:cubicBezTo>
                    <a:pt x="43" y="73"/>
                    <a:pt x="57" y="30"/>
                    <a:pt x="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11"/>
            <p:cNvSpPr/>
            <p:nvPr/>
          </p:nvSpPr>
          <p:spPr>
            <a:xfrm>
              <a:off x="4552966" y="4999992"/>
              <a:ext cx="5373" cy="6087"/>
            </a:xfrm>
            <a:custGeom>
              <a:avLst/>
              <a:gdLst/>
              <a:ahLst/>
              <a:cxnLst/>
              <a:rect l="l" t="t" r="r" b="b"/>
              <a:pathLst>
                <a:path w="173" h="196" extrusionOk="0">
                  <a:moveTo>
                    <a:pt x="135" y="0"/>
                  </a:moveTo>
                  <a:cubicBezTo>
                    <a:pt x="124" y="0"/>
                    <a:pt x="112" y="4"/>
                    <a:pt x="100" y="10"/>
                  </a:cubicBezTo>
                  <a:lnTo>
                    <a:pt x="100" y="24"/>
                  </a:lnTo>
                  <a:cubicBezTo>
                    <a:pt x="57" y="81"/>
                    <a:pt x="29" y="139"/>
                    <a:pt x="0" y="196"/>
                  </a:cubicBezTo>
                  <a:cubicBezTo>
                    <a:pt x="57" y="139"/>
                    <a:pt x="115" y="81"/>
                    <a:pt x="172" y="24"/>
                  </a:cubicBezTo>
                  <a:cubicBezTo>
                    <a:pt x="164" y="7"/>
                    <a:pt x="150" y="0"/>
                    <a:pt x="1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7" name="Google Shape;577;p11"/>
          <p:cNvSpPr/>
          <p:nvPr/>
        </p:nvSpPr>
        <p:spPr>
          <a:xfrm>
            <a:off x="3486946" y="4254304"/>
            <a:ext cx="163425" cy="285015"/>
          </a:xfrm>
          <a:custGeom>
            <a:avLst/>
            <a:gdLst/>
            <a:ahLst/>
            <a:cxnLst/>
            <a:rect l="l" t="t" r="r" b="b"/>
            <a:pathLst>
              <a:path w="5262" h="9177" extrusionOk="0">
                <a:moveTo>
                  <a:pt x="1733" y="207"/>
                </a:moveTo>
                <a:cubicBezTo>
                  <a:pt x="1743" y="207"/>
                  <a:pt x="1753" y="207"/>
                  <a:pt x="1764" y="208"/>
                </a:cubicBezTo>
                <a:cubicBezTo>
                  <a:pt x="1950" y="810"/>
                  <a:pt x="2094" y="1426"/>
                  <a:pt x="2194" y="2056"/>
                </a:cubicBezTo>
                <a:cubicBezTo>
                  <a:pt x="2337" y="2816"/>
                  <a:pt x="2581" y="3576"/>
                  <a:pt x="2753" y="4335"/>
                </a:cubicBezTo>
                <a:cubicBezTo>
                  <a:pt x="3054" y="5683"/>
                  <a:pt x="3297" y="7030"/>
                  <a:pt x="3641" y="8348"/>
                </a:cubicBezTo>
                <a:cubicBezTo>
                  <a:pt x="3197" y="7273"/>
                  <a:pt x="2796" y="6170"/>
                  <a:pt x="2352" y="5095"/>
                </a:cubicBezTo>
                <a:cubicBezTo>
                  <a:pt x="1793" y="3719"/>
                  <a:pt x="1004" y="2429"/>
                  <a:pt x="617" y="981"/>
                </a:cubicBezTo>
                <a:cubicBezTo>
                  <a:pt x="870" y="546"/>
                  <a:pt x="1233" y="207"/>
                  <a:pt x="1733" y="207"/>
                </a:cubicBezTo>
                <a:close/>
                <a:moveTo>
                  <a:pt x="560" y="1096"/>
                </a:moveTo>
                <a:cubicBezTo>
                  <a:pt x="904" y="2357"/>
                  <a:pt x="1563" y="3504"/>
                  <a:pt x="2094" y="4708"/>
                </a:cubicBezTo>
                <a:cubicBezTo>
                  <a:pt x="2667" y="6027"/>
                  <a:pt x="3125" y="7402"/>
                  <a:pt x="3742" y="8707"/>
                </a:cubicBezTo>
                <a:cubicBezTo>
                  <a:pt x="3226" y="7904"/>
                  <a:pt x="2724" y="7087"/>
                  <a:pt x="2180" y="6299"/>
                </a:cubicBezTo>
                <a:cubicBezTo>
                  <a:pt x="1506" y="5310"/>
                  <a:pt x="961" y="4264"/>
                  <a:pt x="316" y="3246"/>
                </a:cubicBezTo>
                <a:lnTo>
                  <a:pt x="302" y="3246"/>
                </a:lnTo>
                <a:cubicBezTo>
                  <a:pt x="259" y="2845"/>
                  <a:pt x="259" y="2429"/>
                  <a:pt x="302" y="2028"/>
                </a:cubicBezTo>
                <a:cubicBezTo>
                  <a:pt x="331" y="1712"/>
                  <a:pt x="417" y="1383"/>
                  <a:pt x="560" y="1096"/>
                </a:cubicBezTo>
                <a:close/>
                <a:moveTo>
                  <a:pt x="3340" y="1311"/>
                </a:moveTo>
                <a:lnTo>
                  <a:pt x="3340" y="1311"/>
                </a:lnTo>
                <a:cubicBezTo>
                  <a:pt x="3742" y="1913"/>
                  <a:pt x="4057" y="2572"/>
                  <a:pt x="4286" y="3260"/>
                </a:cubicBezTo>
                <a:cubicBezTo>
                  <a:pt x="4931" y="5095"/>
                  <a:pt x="4616" y="6958"/>
                  <a:pt x="3942" y="8721"/>
                </a:cubicBezTo>
                <a:cubicBezTo>
                  <a:pt x="3899" y="8191"/>
                  <a:pt x="3928" y="7660"/>
                  <a:pt x="3885" y="7130"/>
                </a:cubicBezTo>
                <a:cubicBezTo>
                  <a:pt x="3828" y="6442"/>
                  <a:pt x="3756" y="5754"/>
                  <a:pt x="3684" y="5066"/>
                </a:cubicBezTo>
                <a:cubicBezTo>
                  <a:pt x="3541" y="3819"/>
                  <a:pt x="3484" y="2558"/>
                  <a:pt x="3340" y="1311"/>
                </a:cubicBezTo>
                <a:close/>
                <a:moveTo>
                  <a:pt x="1922" y="222"/>
                </a:moveTo>
                <a:lnTo>
                  <a:pt x="2008" y="236"/>
                </a:lnTo>
                <a:cubicBezTo>
                  <a:pt x="2480" y="351"/>
                  <a:pt x="2882" y="709"/>
                  <a:pt x="3226" y="1153"/>
                </a:cubicBezTo>
                <a:cubicBezTo>
                  <a:pt x="3441" y="2529"/>
                  <a:pt x="3441" y="3963"/>
                  <a:pt x="3584" y="5339"/>
                </a:cubicBezTo>
                <a:cubicBezTo>
                  <a:pt x="3656" y="6012"/>
                  <a:pt x="3727" y="6700"/>
                  <a:pt x="3770" y="7374"/>
                </a:cubicBezTo>
                <a:cubicBezTo>
                  <a:pt x="3813" y="7879"/>
                  <a:pt x="3786" y="8343"/>
                  <a:pt x="3852" y="8833"/>
                </a:cubicBezTo>
                <a:lnTo>
                  <a:pt x="3852" y="8833"/>
                </a:lnTo>
                <a:cubicBezTo>
                  <a:pt x="3496" y="7419"/>
                  <a:pt x="3239" y="5978"/>
                  <a:pt x="2939" y="4550"/>
                </a:cubicBezTo>
                <a:cubicBezTo>
                  <a:pt x="2767" y="3762"/>
                  <a:pt x="2552" y="3002"/>
                  <a:pt x="2380" y="2228"/>
                </a:cubicBezTo>
                <a:cubicBezTo>
                  <a:pt x="2223" y="1555"/>
                  <a:pt x="2151" y="881"/>
                  <a:pt x="1922" y="222"/>
                </a:cubicBezTo>
                <a:close/>
                <a:moveTo>
                  <a:pt x="316" y="3389"/>
                </a:moveTo>
                <a:lnTo>
                  <a:pt x="316" y="3389"/>
                </a:lnTo>
                <a:cubicBezTo>
                  <a:pt x="890" y="4393"/>
                  <a:pt x="1420" y="5396"/>
                  <a:pt x="2079" y="6356"/>
                </a:cubicBezTo>
                <a:cubicBezTo>
                  <a:pt x="2624" y="7159"/>
                  <a:pt x="3082" y="8191"/>
                  <a:pt x="3785" y="8879"/>
                </a:cubicBezTo>
                <a:cubicBezTo>
                  <a:pt x="3111" y="8291"/>
                  <a:pt x="2380" y="7746"/>
                  <a:pt x="1778" y="7087"/>
                </a:cubicBezTo>
                <a:cubicBezTo>
                  <a:pt x="1133" y="6371"/>
                  <a:pt x="775" y="5496"/>
                  <a:pt x="546" y="4579"/>
                </a:cubicBezTo>
                <a:cubicBezTo>
                  <a:pt x="445" y="4192"/>
                  <a:pt x="359" y="3791"/>
                  <a:pt x="316" y="3389"/>
                </a:cubicBezTo>
                <a:close/>
                <a:moveTo>
                  <a:pt x="1697" y="0"/>
                </a:moveTo>
                <a:cubicBezTo>
                  <a:pt x="1125" y="0"/>
                  <a:pt x="617" y="511"/>
                  <a:pt x="388" y="996"/>
                </a:cubicBezTo>
                <a:cubicBezTo>
                  <a:pt x="1" y="1870"/>
                  <a:pt x="44" y="2830"/>
                  <a:pt x="187" y="3748"/>
                </a:cubicBezTo>
                <a:cubicBezTo>
                  <a:pt x="331" y="4722"/>
                  <a:pt x="675" y="5668"/>
                  <a:pt x="1191" y="6514"/>
                </a:cubicBezTo>
                <a:cubicBezTo>
                  <a:pt x="1850" y="7574"/>
                  <a:pt x="2925" y="8248"/>
                  <a:pt x="3799" y="9108"/>
                </a:cubicBezTo>
                <a:cubicBezTo>
                  <a:pt x="3813" y="9137"/>
                  <a:pt x="3842" y="9165"/>
                  <a:pt x="3885" y="9165"/>
                </a:cubicBezTo>
                <a:cubicBezTo>
                  <a:pt x="3892" y="9173"/>
                  <a:pt x="3903" y="9176"/>
                  <a:pt x="3916" y="9176"/>
                </a:cubicBezTo>
                <a:cubicBezTo>
                  <a:pt x="3928" y="9176"/>
                  <a:pt x="3942" y="9173"/>
                  <a:pt x="3957" y="9165"/>
                </a:cubicBezTo>
                <a:cubicBezTo>
                  <a:pt x="3928" y="9051"/>
                  <a:pt x="3899" y="8936"/>
                  <a:pt x="3885" y="8807"/>
                </a:cubicBezTo>
                <a:lnTo>
                  <a:pt x="3914" y="8807"/>
                </a:lnTo>
                <a:cubicBezTo>
                  <a:pt x="3957" y="8864"/>
                  <a:pt x="3985" y="8907"/>
                  <a:pt x="4028" y="8965"/>
                </a:cubicBezTo>
                <a:cubicBezTo>
                  <a:pt x="4946" y="7101"/>
                  <a:pt x="5261" y="4966"/>
                  <a:pt x="4458" y="2988"/>
                </a:cubicBezTo>
                <a:cubicBezTo>
                  <a:pt x="4014" y="1884"/>
                  <a:pt x="3168" y="165"/>
                  <a:pt x="1807" y="7"/>
                </a:cubicBezTo>
                <a:cubicBezTo>
                  <a:pt x="1770" y="3"/>
                  <a:pt x="1733" y="0"/>
                  <a:pt x="16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11"/>
          <p:cNvSpPr/>
          <p:nvPr/>
        </p:nvSpPr>
        <p:spPr>
          <a:xfrm>
            <a:off x="5592462" y="4405575"/>
            <a:ext cx="247881" cy="110745"/>
          </a:xfrm>
          <a:custGeom>
            <a:avLst/>
            <a:gdLst/>
            <a:ahLst/>
            <a:cxnLst/>
            <a:rect l="l" t="t" r="r" b="b"/>
            <a:pathLst>
              <a:path w="9862" h="4406" extrusionOk="0">
                <a:moveTo>
                  <a:pt x="7454" y="337"/>
                </a:moveTo>
                <a:cubicBezTo>
                  <a:pt x="8371" y="480"/>
                  <a:pt x="9317" y="781"/>
                  <a:pt x="9518" y="1455"/>
                </a:cubicBezTo>
                <a:cubicBezTo>
                  <a:pt x="7956" y="1756"/>
                  <a:pt x="6293" y="1799"/>
                  <a:pt x="4716" y="1971"/>
                </a:cubicBezTo>
                <a:cubicBezTo>
                  <a:pt x="3555" y="2086"/>
                  <a:pt x="2409" y="2215"/>
                  <a:pt x="1277" y="2415"/>
                </a:cubicBezTo>
                <a:cubicBezTo>
                  <a:pt x="2223" y="2100"/>
                  <a:pt x="3140" y="1713"/>
                  <a:pt x="4071" y="1383"/>
                </a:cubicBezTo>
                <a:cubicBezTo>
                  <a:pt x="5175" y="982"/>
                  <a:pt x="6307" y="624"/>
                  <a:pt x="7454" y="337"/>
                </a:cubicBezTo>
                <a:close/>
                <a:moveTo>
                  <a:pt x="6254" y="259"/>
                </a:moveTo>
                <a:cubicBezTo>
                  <a:pt x="6629" y="259"/>
                  <a:pt x="7002" y="288"/>
                  <a:pt x="7382" y="337"/>
                </a:cubicBezTo>
                <a:cubicBezTo>
                  <a:pt x="5017" y="824"/>
                  <a:pt x="2839" y="1856"/>
                  <a:pt x="531" y="2516"/>
                </a:cubicBezTo>
                <a:cubicBezTo>
                  <a:pt x="1979" y="1226"/>
                  <a:pt x="3799" y="437"/>
                  <a:pt x="5720" y="280"/>
                </a:cubicBezTo>
                <a:cubicBezTo>
                  <a:pt x="5899" y="266"/>
                  <a:pt x="6077" y="259"/>
                  <a:pt x="6254" y="259"/>
                </a:cubicBezTo>
                <a:close/>
                <a:moveTo>
                  <a:pt x="9546" y="1527"/>
                </a:moveTo>
                <a:lnTo>
                  <a:pt x="9546" y="1527"/>
                </a:lnTo>
                <a:cubicBezTo>
                  <a:pt x="9589" y="1770"/>
                  <a:pt x="9561" y="2014"/>
                  <a:pt x="9475" y="2243"/>
                </a:cubicBezTo>
                <a:cubicBezTo>
                  <a:pt x="9432" y="2329"/>
                  <a:pt x="9403" y="2401"/>
                  <a:pt x="9360" y="2487"/>
                </a:cubicBezTo>
                <a:cubicBezTo>
                  <a:pt x="8267" y="2557"/>
                  <a:pt x="7187" y="2592"/>
                  <a:pt x="6102" y="2592"/>
                </a:cubicBezTo>
                <a:cubicBezTo>
                  <a:pt x="5637" y="2592"/>
                  <a:pt x="5171" y="2586"/>
                  <a:pt x="4702" y="2573"/>
                </a:cubicBezTo>
                <a:cubicBezTo>
                  <a:pt x="4218" y="2563"/>
                  <a:pt x="3734" y="2556"/>
                  <a:pt x="3249" y="2556"/>
                </a:cubicBezTo>
                <a:cubicBezTo>
                  <a:pt x="2342" y="2556"/>
                  <a:pt x="1432" y="2579"/>
                  <a:pt x="517" y="2645"/>
                </a:cubicBezTo>
                <a:cubicBezTo>
                  <a:pt x="617" y="2616"/>
                  <a:pt x="703" y="2587"/>
                  <a:pt x="789" y="2559"/>
                </a:cubicBezTo>
                <a:cubicBezTo>
                  <a:pt x="2251" y="2301"/>
                  <a:pt x="3727" y="2157"/>
                  <a:pt x="5204" y="2014"/>
                </a:cubicBezTo>
                <a:cubicBezTo>
                  <a:pt x="6637" y="1856"/>
                  <a:pt x="8128" y="1799"/>
                  <a:pt x="9546" y="1527"/>
                </a:cubicBezTo>
                <a:close/>
                <a:moveTo>
                  <a:pt x="345" y="2788"/>
                </a:moveTo>
                <a:lnTo>
                  <a:pt x="345" y="2788"/>
                </a:lnTo>
                <a:cubicBezTo>
                  <a:pt x="1721" y="3103"/>
                  <a:pt x="3125" y="3318"/>
                  <a:pt x="4501" y="3533"/>
                </a:cubicBezTo>
                <a:cubicBezTo>
                  <a:pt x="5226" y="3630"/>
                  <a:pt x="5950" y="3684"/>
                  <a:pt x="6674" y="3684"/>
                </a:cubicBezTo>
                <a:cubicBezTo>
                  <a:pt x="7125" y="3684"/>
                  <a:pt x="7576" y="3663"/>
                  <a:pt x="8027" y="3619"/>
                </a:cubicBezTo>
                <a:lnTo>
                  <a:pt x="8027" y="3619"/>
                </a:lnTo>
                <a:cubicBezTo>
                  <a:pt x="7153" y="4006"/>
                  <a:pt x="6221" y="4192"/>
                  <a:pt x="5275" y="4207"/>
                </a:cubicBezTo>
                <a:cubicBezTo>
                  <a:pt x="5257" y="4207"/>
                  <a:pt x="5239" y="4207"/>
                  <a:pt x="5220" y="4207"/>
                </a:cubicBezTo>
                <a:cubicBezTo>
                  <a:pt x="3452" y="4207"/>
                  <a:pt x="1920" y="3526"/>
                  <a:pt x="345" y="2788"/>
                </a:cubicBezTo>
                <a:close/>
                <a:moveTo>
                  <a:pt x="6480" y="0"/>
                </a:moveTo>
                <a:cubicBezTo>
                  <a:pt x="6369" y="0"/>
                  <a:pt x="6263" y="3"/>
                  <a:pt x="6164" y="7"/>
                </a:cubicBezTo>
                <a:cubicBezTo>
                  <a:pt x="3971" y="93"/>
                  <a:pt x="1578" y="1039"/>
                  <a:pt x="44" y="2659"/>
                </a:cubicBezTo>
                <a:cubicBezTo>
                  <a:pt x="15" y="2673"/>
                  <a:pt x="1" y="2716"/>
                  <a:pt x="1" y="2745"/>
                </a:cubicBezTo>
                <a:cubicBezTo>
                  <a:pt x="101" y="2716"/>
                  <a:pt x="202" y="2688"/>
                  <a:pt x="302" y="2659"/>
                </a:cubicBezTo>
                <a:cubicBezTo>
                  <a:pt x="309" y="2655"/>
                  <a:pt x="316" y="2654"/>
                  <a:pt x="323" y="2654"/>
                </a:cubicBezTo>
                <a:cubicBezTo>
                  <a:pt x="344" y="2654"/>
                  <a:pt x="363" y="2670"/>
                  <a:pt x="374" y="2702"/>
                </a:cubicBezTo>
                <a:cubicBezTo>
                  <a:pt x="1345" y="2650"/>
                  <a:pt x="2317" y="2639"/>
                  <a:pt x="3289" y="2639"/>
                </a:cubicBezTo>
                <a:cubicBezTo>
                  <a:pt x="4114" y="2639"/>
                  <a:pt x="4938" y="2647"/>
                  <a:pt x="5763" y="2647"/>
                </a:cubicBezTo>
                <a:cubicBezTo>
                  <a:pt x="6948" y="2647"/>
                  <a:pt x="8132" y="2630"/>
                  <a:pt x="9317" y="2544"/>
                </a:cubicBezTo>
                <a:lnTo>
                  <a:pt x="9317" y="2544"/>
                </a:lnTo>
                <a:cubicBezTo>
                  <a:pt x="9031" y="3003"/>
                  <a:pt x="8615" y="3361"/>
                  <a:pt x="8113" y="3576"/>
                </a:cubicBezTo>
                <a:cubicBezTo>
                  <a:pt x="7737" y="3600"/>
                  <a:pt x="7360" y="3612"/>
                  <a:pt x="6983" y="3612"/>
                </a:cubicBezTo>
                <a:cubicBezTo>
                  <a:pt x="5994" y="3612"/>
                  <a:pt x="5004" y="3531"/>
                  <a:pt x="4028" y="3376"/>
                </a:cubicBezTo>
                <a:cubicBezTo>
                  <a:pt x="2810" y="3161"/>
                  <a:pt x="1592" y="2845"/>
                  <a:pt x="359" y="2745"/>
                </a:cubicBezTo>
                <a:cubicBezTo>
                  <a:pt x="359" y="2745"/>
                  <a:pt x="359" y="2759"/>
                  <a:pt x="359" y="2759"/>
                </a:cubicBezTo>
                <a:cubicBezTo>
                  <a:pt x="302" y="2788"/>
                  <a:pt x="259" y="2802"/>
                  <a:pt x="216" y="2845"/>
                </a:cubicBezTo>
                <a:cubicBezTo>
                  <a:pt x="1749" y="3763"/>
                  <a:pt x="3466" y="4406"/>
                  <a:pt x="5245" y="4406"/>
                </a:cubicBezTo>
                <a:cubicBezTo>
                  <a:pt x="5578" y="4406"/>
                  <a:pt x="5913" y="4383"/>
                  <a:pt x="6250" y="4336"/>
                </a:cubicBezTo>
                <a:cubicBezTo>
                  <a:pt x="7483" y="4164"/>
                  <a:pt x="9862" y="3462"/>
                  <a:pt x="9790" y="1813"/>
                </a:cubicBezTo>
                <a:cubicBezTo>
                  <a:pt x="9711" y="337"/>
                  <a:pt x="7753" y="0"/>
                  <a:pt x="64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11"/>
          <p:cNvSpPr/>
          <p:nvPr/>
        </p:nvSpPr>
        <p:spPr>
          <a:xfrm rot="2700000">
            <a:off x="1154204" y="4632410"/>
            <a:ext cx="288565" cy="129516"/>
          </a:xfrm>
          <a:custGeom>
            <a:avLst/>
            <a:gdLst/>
            <a:ahLst/>
            <a:cxnLst/>
            <a:rect l="l" t="t" r="r" b="b"/>
            <a:pathLst>
              <a:path w="11481" h="5153" extrusionOk="0">
                <a:moveTo>
                  <a:pt x="4458" y="333"/>
                </a:moveTo>
                <a:lnTo>
                  <a:pt x="4458" y="333"/>
                </a:lnTo>
                <a:cubicBezTo>
                  <a:pt x="3799" y="634"/>
                  <a:pt x="3168" y="1064"/>
                  <a:pt x="2523" y="1394"/>
                </a:cubicBezTo>
                <a:cubicBezTo>
                  <a:pt x="1749" y="1780"/>
                  <a:pt x="1004" y="2225"/>
                  <a:pt x="287" y="2712"/>
                </a:cubicBezTo>
                <a:cubicBezTo>
                  <a:pt x="1190" y="1866"/>
                  <a:pt x="2165" y="1050"/>
                  <a:pt x="3326" y="634"/>
                </a:cubicBezTo>
                <a:cubicBezTo>
                  <a:pt x="3698" y="505"/>
                  <a:pt x="4071" y="405"/>
                  <a:pt x="4458" y="333"/>
                </a:cubicBezTo>
                <a:close/>
                <a:moveTo>
                  <a:pt x="9707" y="2338"/>
                </a:moveTo>
                <a:cubicBezTo>
                  <a:pt x="9849" y="2338"/>
                  <a:pt x="9992" y="2338"/>
                  <a:pt x="10134" y="2339"/>
                </a:cubicBezTo>
                <a:cubicBezTo>
                  <a:pt x="10205" y="2870"/>
                  <a:pt x="9818" y="3328"/>
                  <a:pt x="9360" y="3687"/>
                </a:cubicBezTo>
                <a:cubicBezTo>
                  <a:pt x="8715" y="3515"/>
                  <a:pt x="8084" y="3572"/>
                  <a:pt x="7425" y="3543"/>
                </a:cubicBezTo>
                <a:cubicBezTo>
                  <a:pt x="6551" y="3500"/>
                  <a:pt x="5676" y="3386"/>
                  <a:pt x="4816" y="3300"/>
                </a:cubicBezTo>
                <a:cubicBezTo>
                  <a:pt x="3813" y="3185"/>
                  <a:pt x="2795" y="3085"/>
                  <a:pt x="1778" y="3027"/>
                </a:cubicBezTo>
                <a:cubicBezTo>
                  <a:pt x="2853" y="2913"/>
                  <a:pt x="3942" y="2669"/>
                  <a:pt x="5003" y="2554"/>
                </a:cubicBezTo>
                <a:cubicBezTo>
                  <a:pt x="6566" y="2410"/>
                  <a:pt x="8142" y="2338"/>
                  <a:pt x="9707" y="2338"/>
                </a:cubicBezTo>
                <a:close/>
                <a:moveTo>
                  <a:pt x="330" y="3171"/>
                </a:moveTo>
                <a:lnTo>
                  <a:pt x="330" y="3171"/>
                </a:lnTo>
                <a:cubicBezTo>
                  <a:pt x="1477" y="3586"/>
                  <a:pt x="2623" y="3930"/>
                  <a:pt x="3799" y="4217"/>
                </a:cubicBezTo>
                <a:cubicBezTo>
                  <a:pt x="4415" y="4389"/>
                  <a:pt x="5046" y="4504"/>
                  <a:pt x="5676" y="4590"/>
                </a:cubicBezTo>
                <a:cubicBezTo>
                  <a:pt x="6135" y="4633"/>
                  <a:pt x="6579" y="4704"/>
                  <a:pt x="7038" y="4805"/>
                </a:cubicBezTo>
                <a:cubicBezTo>
                  <a:pt x="6592" y="4890"/>
                  <a:pt x="6139" y="4933"/>
                  <a:pt x="5686" y="4933"/>
                </a:cubicBezTo>
                <a:cubicBezTo>
                  <a:pt x="5003" y="4933"/>
                  <a:pt x="4319" y="4837"/>
                  <a:pt x="3655" y="4647"/>
                </a:cubicBezTo>
                <a:cubicBezTo>
                  <a:pt x="2537" y="4332"/>
                  <a:pt x="1305" y="3887"/>
                  <a:pt x="330" y="3171"/>
                </a:cubicBezTo>
                <a:close/>
                <a:moveTo>
                  <a:pt x="5756" y="1"/>
                </a:moveTo>
                <a:cubicBezTo>
                  <a:pt x="4908" y="1"/>
                  <a:pt x="4050" y="131"/>
                  <a:pt x="3283" y="448"/>
                </a:cubicBezTo>
                <a:cubicBezTo>
                  <a:pt x="2007" y="978"/>
                  <a:pt x="946" y="1838"/>
                  <a:pt x="1" y="2812"/>
                </a:cubicBezTo>
                <a:cubicBezTo>
                  <a:pt x="44" y="2812"/>
                  <a:pt x="101" y="2798"/>
                  <a:pt x="144" y="2784"/>
                </a:cubicBezTo>
                <a:cubicBezTo>
                  <a:pt x="173" y="2784"/>
                  <a:pt x="216" y="2784"/>
                  <a:pt x="259" y="2798"/>
                </a:cubicBezTo>
                <a:cubicBezTo>
                  <a:pt x="961" y="2397"/>
                  <a:pt x="1649" y="1981"/>
                  <a:pt x="2365" y="1609"/>
                </a:cubicBezTo>
                <a:cubicBezTo>
                  <a:pt x="3154" y="1193"/>
                  <a:pt x="3928" y="634"/>
                  <a:pt x="4745" y="290"/>
                </a:cubicBezTo>
                <a:cubicBezTo>
                  <a:pt x="5081" y="242"/>
                  <a:pt x="5418" y="219"/>
                  <a:pt x="5754" y="219"/>
                </a:cubicBezTo>
                <a:cubicBezTo>
                  <a:pt x="6737" y="219"/>
                  <a:pt x="7710" y="418"/>
                  <a:pt x="8629" y="792"/>
                </a:cubicBezTo>
                <a:cubicBezTo>
                  <a:pt x="7210" y="878"/>
                  <a:pt x="5734" y="1365"/>
                  <a:pt x="4372" y="1694"/>
                </a:cubicBezTo>
                <a:cubicBezTo>
                  <a:pt x="3010" y="2038"/>
                  <a:pt x="1663" y="2483"/>
                  <a:pt x="302" y="2812"/>
                </a:cubicBezTo>
                <a:cubicBezTo>
                  <a:pt x="345" y="2841"/>
                  <a:pt x="373" y="2884"/>
                  <a:pt x="388" y="2927"/>
                </a:cubicBezTo>
                <a:cubicBezTo>
                  <a:pt x="832" y="2870"/>
                  <a:pt x="1262" y="2683"/>
                  <a:pt x="1692" y="2569"/>
                </a:cubicBezTo>
                <a:cubicBezTo>
                  <a:pt x="2509" y="2354"/>
                  <a:pt x="3340" y="2124"/>
                  <a:pt x="4171" y="1924"/>
                </a:cubicBezTo>
                <a:cubicBezTo>
                  <a:pt x="5705" y="1566"/>
                  <a:pt x="7224" y="1164"/>
                  <a:pt x="8772" y="906"/>
                </a:cubicBezTo>
                <a:lnTo>
                  <a:pt x="8815" y="878"/>
                </a:lnTo>
                <a:cubicBezTo>
                  <a:pt x="9288" y="1107"/>
                  <a:pt x="9704" y="1451"/>
                  <a:pt x="9990" y="1909"/>
                </a:cubicBezTo>
                <a:cubicBezTo>
                  <a:pt x="10062" y="2024"/>
                  <a:pt x="10105" y="2153"/>
                  <a:pt x="10134" y="2282"/>
                </a:cubicBezTo>
                <a:cubicBezTo>
                  <a:pt x="9656" y="2262"/>
                  <a:pt x="9179" y="2252"/>
                  <a:pt x="8703" y="2252"/>
                </a:cubicBezTo>
                <a:cubicBezTo>
                  <a:pt x="7466" y="2252"/>
                  <a:pt x="6234" y="2320"/>
                  <a:pt x="5003" y="2454"/>
                </a:cubicBezTo>
                <a:cubicBezTo>
                  <a:pt x="3619" y="2598"/>
                  <a:pt x="2200" y="2967"/>
                  <a:pt x="800" y="2967"/>
                </a:cubicBezTo>
                <a:cubicBezTo>
                  <a:pt x="662" y="2967"/>
                  <a:pt x="525" y="2963"/>
                  <a:pt x="388" y="2956"/>
                </a:cubicBezTo>
                <a:cubicBezTo>
                  <a:pt x="388" y="2984"/>
                  <a:pt x="388" y="3027"/>
                  <a:pt x="373" y="3056"/>
                </a:cubicBezTo>
                <a:cubicBezTo>
                  <a:pt x="502" y="3070"/>
                  <a:pt x="631" y="3070"/>
                  <a:pt x="774" y="3070"/>
                </a:cubicBezTo>
                <a:cubicBezTo>
                  <a:pt x="2107" y="3214"/>
                  <a:pt x="3455" y="3328"/>
                  <a:pt x="4802" y="3457"/>
                </a:cubicBezTo>
                <a:cubicBezTo>
                  <a:pt x="5605" y="3543"/>
                  <a:pt x="6422" y="3658"/>
                  <a:pt x="7224" y="3687"/>
                </a:cubicBezTo>
                <a:cubicBezTo>
                  <a:pt x="7315" y="3689"/>
                  <a:pt x="7405" y="3689"/>
                  <a:pt x="7496" y="3689"/>
                </a:cubicBezTo>
                <a:cubicBezTo>
                  <a:pt x="7671" y="3689"/>
                  <a:pt x="7846" y="3687"/>
                  <a:pt x="8021" y="3687"/>
                </a:cubicBezTo>
                <a:cubicBezTo>
                  <a:pt x="8433" y="3687"/>
                  <a:pt x="8844" y="3700"/>
                  <a:pt x="9245" y="3787"/>
                </a:cubicBezTo>
                <a:cubicBezTo>
                  <a:pt x="9130" y="3873"/>
                  <a:pt x="9016" y="3945"/>
                  <a:pt x="8901" y="4031"/>
                </a:cubicBezTo>
                <a:cubicBezTo>
                  <a:pt x="8399" y="4346"/>
                  <a:pt x="7840" y="4590"/>
                  <a:pt x="7267" y="4747"/>
                </a:cubicBezTo>
                <a:cubicBezTo>
                  <a:pt x="6178" y="4360"/>
                  <a:pt x="4945" y="4346"/>
                  <a:pt x="3842" y="4074"/>
                </a:cubicBezTo>
                <a:cubicBezTo>
                  <a:pt x="2652" y="3787"/>
                  <a:pt x="1491" y="3443"/>
                  <a:pt x="316" y="3113"/>
                </a:cubicBezTo>
                <a:cubicBezTo>
                  <a:pt x="302" y="3128"/>
                  <a:pt x="287" y="3142"/>
                  <a:pt x="273" y="3142"/>
                </a:cubicBezTo>
                <a:cubicBezTo>
                  <a:pt x="201" y="3171"/>
                  <a:pt x="144" y="3199"/>
                  <a:pt x="72" y="3228"/>
                </a:cubicBezTo>
                <a:cubicBezTo>
                  <a:pt x="1319" y="4217"/>
                  <a:pt x="3053" y="4833"/>
                  <a:pt x="4573" y="5063"/>
                </a:cubicBezTo>
                <a:cubicBezTo>
                  <a:pt x="4959" y="5121"/>
                  <a:pt x="5358" y="5153"/>
                  <a:pt x="5759" y="5153"/>
                </a:cubicBezTo>
                <a:cubicBezTo>
                  <a:pt x="7323" y="5153"/>
                  <a:pt x="8924" y="4672"/>
                  <a:pt x="9962" y="3429"/>
                </a:cubicBezTo>
                <a:cubicBezTo>
                  <a:pt x="11481" y="1637"/>
                  <a:pt x="8414" y="304"/>
                  <a:pt x="6995" y="89"/>
                </a:cubicBezTo>
                <a:cubicBezTo>
                  <a:pt x="6592" y="32"/>
                  <a:pt x="6175" y="1"/>
                  <a:pt x="57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11"/>
          <p:cNvSpPr/>
          <p:nvPr/>
        </p:nvSpPr>
        <p:spPr>
          <a:xfrm>
            <a:off x="1226568" y="4294115"/>
            <a:ext cx="143827" cy="262622"/>
          </a:xfrm>
          <a:custGeom>
            <a:avLst/>
            <a:gdLst/>
            <a:ahLst/>
            <a:cxnLst/>
            <a:rect l="l" t="t" r="r" b="b"/>
            <a:pathLst>
              <a:path w="4631" h="8456" extrusionOk="0">
                <a:moveTo>
                  <a:pt x="1420" y="630"/>
                </a:moveTo>
                <a:cubicBezTo>
                  <a:pt x="1792" y="2135"/>
                  <a:pt x="2065" y="3640"/>
                  <a:pt x="2495" y="5131"/>
                </a:cubicBezTo>
                <a:cubicBezTo>
                  <a:pt x="2724" y="5948"/>
                  <a:pt x="2996" y="6736"/>
                  <a:pt x="3311" y="7524"/>
                </a:cubicBezTo>
                <a:cubicBezTo>
                  <a:pt x="3340" y="7596"/>
                  <a:pt x="3369" y="7668"/>
                  <a:pt x="3412" y="7754"/>
                </a:cubicBezTo>
                <a:cubicBezTo>
                  <a:pt x="2968" y="6980"/>
                  <a:pt x="2423" y="6263"/>
                  <a:pt x="1950" y="5518"/>
                </a:cubicBezTo>
                <a:cubicBezTo>
                  <a:pt x="1334" y="4543"/>
                  <a:pt x="1076" y="3411"/>
                  <a:pt x="459" y="2451"/>
                </a:cubicBezTo>
                <a:cubicBezTo>
                  <a:pt x="574" y="1763"/>
                  <a:pt x="904" y="1118"/>
                  <a:pt x="1420" y="630"/>
                </a:cubicBezTo>
                <a:close/>
                <a:moveTo>
                  <a:pt x="416" y="2737"/>
                </a:moveTo>
                <a:cubicBezTo>
                  <a:pt x="918" y="3583"/>
                  <a:pt x="1190" y="4557"/>
                  <a:pt x="1721" y="5417"/>
                </a:cubicBezTo>
                <a:cubicBezTo>
                  <a:pt x="2237" y="6263"/>
                  <a:pt x="2824" y="7080"/>
                  <a:pt x="3369" y="7911"/>
                </a:cubicBezTo>
                <a:cubicBezTo>
                  <a:pt x="2251" y="7109"/>
                  <a:pt x="1262" y="6091"/>
                  <a:pt x="717" y="4815"/>
                </a:cubicBezTo>
                <a:cubicBezTo>
                  <a:pt x="445" y="4156"/>
                  <a:pt x="330" y="3440"/>
                  <a:pt x="416" y="2737"/>
                </a:cubicBezTo>
                <a:close/>
                <a:moveTo>
                  <a:pt x="2312" y="254"/>
                </a:moveTo>
                <a:cubicBezTo>
                  <a:pt x="2661" y="254"/>
                  <a:pt x="2994" y="415"/>
                  <a:pt x="3269" y="673"/>
                </a:cubicBezTo>
                <a:cubicBezTo>
                  <a:pt x="3183" y="3167"/>
                  <a:pt x="3111" y="5804"/>
                  <a:pt x="3842" y="8227"/>
                </a:cubicBezTo>
                <a:lnTo>
                  <a:pt x="3827" y="8212"/>
                </a:lnTo>
                <a:cubicBezTo>
                  <a:pt x="3512" y="7782"/>
                  <a:pt x="3340" y="7266"/>
                  <a:pt x="3168" y="6765"/>
                </a:cubicBezTo>
                <a:cubicBezTo>
                  <a:pt x="2910" y="6048"/>
                  <a:pt x="2695" y="5317"/>
                  <a:pt x="2495" y="4586"/>
                </a:cubicBezTo>
                <a:cubicBezTo>
                  <a:pt x="2122" y="3239"/>
                  <a:pt x="1878" y="1877"/>
                  <a:pt x="1549" y="530"/>
                </a:cubicBezTo>
                <a:cubicBezTo>
                  <a:pt x="1801" y="338"/>
                  <a:pt x="2061" y="254"/>
                  <a:pt x="2312" y="254"/>
                </a:cubicBezTo>
                <a:close/>
                <a:moveTo>
                  <a:pt x="3369" y="788"/>
                </a:moveTo>
                <a:lnTo>
                  <a:pt x="3369" y="788"/>
                </a:lnTo>
                <a:cubicBezTo>
                  <a:pt x="3469" y="888"/>
                  <a:pt x="3555" y="1003"/>
                  <a:pt x="3641" y="1118"/>
                </a:cubicBezTo>
                <a:cubicBezTo>
                  <a:pt x="4085" y="1820"/>
                  <a:pt x="4157" y="2795"/>
                  <a:pt x="4214" y="3597"/>
                </a:cubicBezTo>
                <a:cubicBezTo>
                  <a:pt x="4315" y="5159"/>
                  <a:pt x="4042" y="6722"/>
                  <a:pt x="3913" y="8270"/>
                </a:cubicBezTo>
                <a:lnTo>
                  <a:pt x="3899" y="8270"/>
                </a:lnTo>
                <a:cubicBezTo>
                  <a:pt x="3397" y="5776"/>
                  <a:pt x="3297" y="3311"/>
                  <a:pt x="3369" y="788"/>
                </a:cubicBezTo>
                <a:close/>
                <a:moveTo>
                  <a:pt x="2336" y="1"/>
                </a:moveTo>
                <a:cubicBezTo>
                  <a:pt x="2092" y="1"/>
                  <a:pt x="1829" y="66"/>
                  <a:pt x="1549" y="215"/>
                </a:cubicBezTo>
                <a:cubicBezTo>
                  <a:pt x="273" y="888"/>
                  <a:pt x="1" y="2737"/>
                  <a:pt x="345" y="3999"/>
                </a:cubicBezTo>
                <a:cubicBezTo>
                  <a:pt x="846" y="5905"/>
                  <a:pt x="2122" y="7324"/>
                  <a:pt x="3713" y="8427"/>
                </a:cubicBezTo>
                <a:lnTo>
                  <a:pt x="3727" y="8456"/>
                </a:lnTo>
                <a:cubicBezTo>
                  <a:pt x="3813" y="8370"/>
                  <a:pt x="3899" y="8298"/>
                  <a:pt x="3985" y="8212"/>
                </a:cubicBezTo>
                <a:cubicBezTo>
                  <a:pt x="4286" y="6234"/>
                  <a:pt x="4630" y="4199"/>
                  <a:pt x="4243" y="2207"/>
                </a:cubicBezTo>
                <a:cubicBezTo>
                  <a:pt x="4046" y="1165"/>
                  <a:pt x="3363" y="1"/>
                  <a:pt x="23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11"/>
          <p:cNvSpPr/>
          <p:nvPr/>
        </p:nvSpPr>
        <p:spPr>
          <a:xfrm>
            <a:off x="3808787" y="3937925"/>
            <a:ext cx="223382" cy="200568"/>
          </a:xfrm>
          <a:custGeom>
            <a:avLst/>
            <a:gdLst/>
            <a:ahLst/>
            <a:cxnLst/>
            <a:rect l="l" t="t" r="r" b="b"/>
            <a:pathLst>
              <a:path w="9948" h="8933" extrusionOk="0">
                <a:moveTo>
                  <a:pt x="7827" y="241"/>
                </a:moveTo>
                <a:cubicBezTo>
                  <a:pt x="8099" y="270"/>
                  <a:pt x="8357" y="356"/>
                  <a:pt x="8601" y="485"/>
                </a:cubicBezTo>
                <a:cubicBezTo>
                  <a:pt x="8859" y="628"/>
                  <a:pt x="9045" y="858"/>
                  <a:pt x="9131" y="1144"/>
                </a:cubicBezTo>
                <a:cubicBezTo>
                  <a:pt x="8844" y="1460"/>
                  <a:pt x="8457" y="1660"/>
                  <a:pt x="8128" y="1933"/>
                </a:cubicBezTo>
                <a:cubicBezTo>
                  <a:pt x="7683" y="2291"/>
                  <a:pt x="7239" y="2678"/>
                  <a:pt x="6809" y="3050"/>
                </a:cubicBezTo>
                <a:cubicBezTo>
                  <a:pt x="6006" y="3738"/>
                  <a:pt x="5218" y="4441"/>
                  <a:pt x="4401" y="5100"/>
                </a:cubicBezTo>
                <a:cubicBezTo>
                  <a:pt x="3383" y="5917"/>
                  <a:pt x="2208" y="6662"/>
                  <a:pt x="1219" y="7551"/>
                </a:cubicBezTo>
                <a:cubicBezTo>
                  <a:pt x="3298" y="5000"/>
                  <a:pt x="5576" y="2663"/>
                  <a:pt x="7827" y="241"/>
                </a:cubicBezTo>
                <a:close/>
                <a:moveTo>
                  <a:pt x="2724" y="2749"/>
                </a:moveTo>
                <a:lnTo>
                  <a:pt x="2724" y="2749"/>
                </a:lnTo>
                <a:cubicBezTo>
                  <a:pt x="1649" y="4269"/>
                  <a:pt x="861" y="5960"/>
                  <a:pt x="402" y="7766"/>
                </a:cubicBezTo>
                <a:cubicBezTo>
                  <a:pt x="445" y="7107"/>
                  <a:pt x="546" y="6462"/>
                  <a:pt x="703" y="5831"/>
                </a:cubicBezTo>
                <a:cubicBezTo>
                  <a:pt x="990" y="4699"/>
                  <a:pt x="1764" y="3710"/>
                  <a:pt x="2581" y="2893"/>
                </a:cubicBezTo>
                <a:cubicBezTo>
                  <a:pt x="2624" y="2835"/>
                  <a:pt x="2681" y="2792"/>
                  <a:pt x="2724" y="2749"/>
                </a:cubicBezTo>
                <a:close/>
                <a:moveTo>
                  <a:pt x="7548" y="241"/>
                </a:moveTo>
                <a:cubicBezTo>
                  <a:pt x="7564" y="241"/>
                  <a:pt x="7581" y="241"/>
                  <a:pt x="7597" y="241"/>
                </a:cubicBezTo>
                <a:cubicBezTo>
                  <a:pt x="5146" y="2835"/>
                  <a:pt x="2438" y="5329"/>
                  <a:pt x="474" y="8325"/>
                </a:cubicBezTo>
                <a:cubicBezTo>
                  <a:pt x="431" y="8368"/>
                  <a:pt x="402" y="8411"/>
                  <a:pt x="359" y="8454"/>
                </a:cubicBezTo>
                <a:cubicBezTo>
                  <a:pt x="990" y="6218"/>
                  <a:pt x="1850" y="4168"/>
                  <a:pt x="3226" y="2276"/>
                </a:cubicBezTo>
                <a:cubicBezTo>
                  <a:pt x="3856" y="1746"/>
                  <a:pt x="4530" y="1288"/>
                  <a:pt x="5261" y="915"/>
                </a:cubicBezTo>
                <a:cubicBezTo>
                  <a:pt x="5907" y="578"/>
                  <a:pt x="6746" y="241"/>
                  <a:pt x="7548" y="241"/>
                </a:cubicBezTo>
                <a:close/>
                <a:moveTo>
                  <a:pt x="9174" y="1302"/>
                </a:moveTo>
                <a:cubicBezTo>
                  <a:pt x="9346" y="2119"/>
                  <a:pt x="8873" y="3208"/>
                  <a:pt x="8515" y="3882"/>
                </a:cubicBezTo>
                <a:cubicBezTo>
                  <a:pt x="5820" y="5530"/>
                  <a:pt x="3025" y="6992"/>
                  <a:pt x="345" y="8669"/>
                </a:cubicBezTo>
                <a:cubicBezTo>
                  <a:pt x="976" y="7952"/>
                  <a:pt x="1764" y="7422"/>
                  <a:pt x="2524" y="6849"/>
                </a:cubicBezTo>
                <a:cubicBezTo>
                  <a:pt x="3355" y="6204"/>
                  <a:pt x="4172" y="5559"/>
                  <a:pt x="4974" y="4899"/>
                </a:cubicBezTo>
                <a:cubicBezTo>
                  <a:pt x="5791" y="4226"/>
                  <a:pt x="6565" y="3509"/>
                  <a:pt x="7354" y="2807"/>
                </a:cubicBezTo>
                <a:cubicBezTo>
                  <a:pt x="7941" y="2291"/>
                  <a:pt x="8658" y="1861"/>
                  <a:pt x="9174" y="1302"/>
                </a:cubicBezTo>
                <a:close/>
                <a:moveTo>
                  <a:pt x="8386" y="4111"/>
                </a:moveTo>
                <a:lnTo>
                  <a:pt x="8386" y="4111"/>
                </a:lnTo>
                <a:cubicBezTo>
                  <a:pt x="7798" y="5114"/>
                  <a:pt x="7038" y="6003"/>
                  <a:pt x="6150" y="6734"/>
                </a:cubicBezTo>
                <a:cubicBezTo>
                  <a:pt x="4487" y="8182"/>
                  <a:pt x="2466" y="8597"/>
                  <a:pt x="345" y="8783"/>
                </a:cubicBezTo>
                <a:lnTo>
                  <a:pt x="345" y="8755"/>
                </a:lnTo>
                <a:cubicBezTo>
                  <a:pt x="1721" y="8153"/>
                  <a:pt x="2997" y="7336"/>
                  <a:pt x="4272" y="6548"/>
                </a:cubicBezTo>
                <a:cubicBezTo>
                  <a:pt x="5634" y="5702"/>
                  <a:pt x="7038" y="4942"/>
                  <a:pt x="8386" y="4111"/>
                </a:cubicBezTo>
                <a:close/>
                <a:moveTo>
                  <a:pt x="7705" y="1"/>
                </a:moveTo>
                <a:cubicBezTo>
                  <a:pt x="7220" y="1"/>
                  <a:pt x="6714" y="123"/>
                  <a:pt x="6322" y="241"/>
                </a:cubicBezTo>
                <a:cubicBezTo>
                  <a:pt x="5060" y="614"/>
                  <a:pt x="3928" y="1374"/>
                  <a:pt x="2939" y="2233"/>
                </a:cubicBezTo>
                <a:cubicBezTo>
                  <a:pt x="1047" y="3824"/>
                  <a:pt x="1" y="6232"/>
                  <a:pt x="130" y="8712"/>
                </a:cubicBezTo>
                <a:cubicBezTo>
                  <a:pt x="136" y="8711"/>
                  <a:pt x="143" y="8710"/>
                  <a:pt x="149" y="8710"/>
                </a:cubicBezTo>
                <a:cubicBezTo>
                  <a:pt x="224" y="8710"/>
                  <a:pt x="270" y="8789"/>
                  <a:pt x="230" y="8855"/>
                </a:cubicBezTo>
                <a:cubicBezTo>
                  <a:pt x="230" y="8884"/>
                  <a:pt x="216" y="8912"/>
                  <a:pt x="202" y="8927"/>
                </a:cubicBezTo>
                <a:cubicBezTo>
                  <a:pt x="213" y="8931"/>
                  <a:pt x="225" y="8932"/>
                  <a:pt x="236" y="8932"/>
                </a:cubicBezTo>
                <a:cubicBezTo>
                  <a:pt x="267" y="8932"/>
                  <a:pt x="295" y="8919"/>
                  <a:pt x="316" y="8898"/>
                </a:cubicBezTo>
                <a:cubicBezTo>
                  <a:pt x="422" y="8902"/>
                  <a:pt x="528" y="8904"/>
                  <a:pt x="633" y="8904"/>
                </a:cubicBezTo>
                <a:cubicBezTo>
                  <a:pt x="2943" y="8904"/>
                  <a:pt x="5165" y="8009"/>
                  <a:pt x="6838" y="6419"/>
                </a:cubicBezTo>
                <a:cubicBezTo>
                  <a:pt x="7956" y="5358"/>
                  <a:pt x="9948" y="2893"/>
                  <a:pt x="9317" y="1130"/>
                </a:cubicBezTo>
                <a:lnTo>
                  <a:pt x="9317" y="1116"/>
                </a:lnTo>
                <a:cubicBezTo>
                  <a:pt x="9217" y="858"/>
                  <a:pt x="9074" y="628"/>
                  <a:pt x="8902" y="428"/>
                </a:cubicBezTo>
                <a:cubicBezTo>
                  <a:pt x="8596" y="108"/>
                  <a:pt x="8160" y="1"/>
                  <a:pt x="77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11"/>
          <p:cNvSpPr/>
          <p:nvPr/>
        </p:nvSpPr>
        <p:spPr>
          <a:xfrm>
            <a:off x="8498550" y="4595588"/>
            <a:ext cx="223382" cy="200568"/>
          </a:xfrm>
          <a:custGeom>
            <a:avLst/>
            <a:gdLst/>
            <a:ahLst/>
            <a:cxnLst/>
            <a:rect l="l" t="t" r="r" b="b"/>
            <a:pathLst>
              <a:path w="9948" h="8933" extrusionOk="0">
                <a:moveTo>
                  <a:pt x="7827" y="241"/>
                </a:moveTo>
                <a:cubicBezTo>
                  <a:pt x="8099" y="270"/>
                  <a:pt x="8357" y="356"/>
                  <a:pt x="8601" y="485"/>
                </a:cubicBezTo>
                <a:cubicBezTo>
                  <a:pt x="8859" y="628"/>
                  <a:pt x="9045" y="858"/>
                  <a:pt x="9131" y="1144"/>
                </a:cubicBezTo>
                <a:cubicBezTo>
                  <a:pt x="8844" y="1460"/>
                  <a:pt x="8457" y="1660"/>
                  <a:pt x="8128" y="1933"/>
                </a:cubicBezTo>
                <a:cubicBezTo>
                  <a:pt x="7683" y="2291"/>
                  <a:pt x="7239" y="2678"/>
                  <a:pt x="6809" y="3050"/>
                </a:cubicBezTo>
                <a:cubicBezTo>
                  <a:pt x="6006" y="3738"/>
                  <a:pt x="5218" y="4441"/>
                  <a:pt x="4401" y="5100"/>
                </a:cubicBezTo>
                <a:cubicBezTo>
                  <a:pt x="3383" y="5917"/>
                  <a:pt x="2208" y="6662"/>
                  <a:pt x="1219" y="7551"/>
                </a:cubicBezTo>
                <a:cubicBezTo>
                  <a:pt x="3298" y="5000"/>
                  <a:pt x="5576" y="2663"/>
                  <a:pt x="7827" y="241"/>
                </a:cubicBezTo>
                <a:close/>
                <a:moveTo>
                  <a:pt x="2724" y="2749"/>
                </a:moveTo>
                <a:lnTo>
                  <a:pt x="2724" y="2749"/>
                </a:lnTo>
                <a:cubicBezTo>
                  <a:pt x="1649" y="4269"/>
                  <a:pt x="861" y="5960"/>
                  <a:pt x="402" y="7766"/>
                </a:cubicBezTo>
                <a:cubicBezTo>
                  <a:pt x="445" y="7107"/>
                  <a:pt x="546" y="6462"/>
                  <a:pt x="703" y="5831"/>
                </a:cubicBezTo>
                <a:cubicBezTo>
                  <a:pt x="990" y="4699"/>
                  <a:pt x="1764" y="3710"/>
                  <a:pt x="2581" y="2893"/>
                </a:cubicBezTo>
                <a:cubicBezTo>
                  <a:pt x="2624" y="2835"/>
                  <a:pt x="2681" y="2792"/>
                  <a:pt x="2724" y="2749"/>
                </a:cubicBezTo>
                <a:close/>
                <a:moveTo>
                  <a:pt x="7548" y="241"/>
                </a:moveTo>
                <a:cubicBezTo>
                  <a:pt x="7564" y="241"/>
                  <a:pt x="7581" y="241"/>
                  <a:pt x="7597" y="241"/>
                </a:cubicBezTo>
                <a:cubicBezTo>
                  <a:pt x="5146" y="2835"/>
                  <a:pt x="2438" y="5329"/>
                  <a:pt x="474" y="8325"/>
                </a:cubicBezTo>
                <a:cubicBezTo>
                  <a:pt x="431" y="8368"/>
                  <a:pt x="402" y="8411"/>
                  <a:pt x="359" y="8454"/>
                </a:cubicBezTo>
                <a:cubicBezTo>
                  <a:pt x="990" y="6218"/>
                  <a:pt x="1850" y="4168"/>
                  <a:pt x="3226" y="2276"/>
                </a:cubicBezTo>
                <a:cubicBezTo>
                  <a:pt x="3856" y="1746"/>
                  <a:pt x="4530" y="1288"/>
                  <a:pt x="5261" y="915"/>
                </a:cubicBezTo>
                <a:cubicBezTo>
                  <a:pt x="5907" y="578"/>
                  <a:pt x="6746" y="241"/>
                  <a:pt x="7548" y="241"/>
                </a:cubicBezTo>
                <a:close/>
                <a:moveTo>
                  <a:pt x="9174" y="1302"/>
                </a:moveTo>
                <a:cubicBezTo>
                  <a:pt x="9346" y="2119"/>
                  <a:pt x="8873" y="3208"/>
                  <a:pt x="8515" y="3882"/>
                </a:cubicBezTo>
                <a:cubicBezTo>
                  <a:pt x="5820" y="5530"/>
                  <a:pt x="3025" y="6992"/>
                  <a:pt x="345" y="8669"/>
                </a:cubicBezTo>
                <a:cubicBezTo>
                  <a:pt x="976" y="7952"/>
                  <a:pt x="1764" y="7422"/>
                  <a:pt x="2524" y="6849"/>
                </a:cubicBezTo>
                <a:cubicBezTo>
                  <a:pt x="3355" y="6204"/>
                  <a:pt x="4172" y="5559"/>
                  <a:pt x="4974" y="4899"/>
                </a:cubicBezTo>
                <a:cubicBezTo>
                  <a:pt x="5791" y="4226"/>
                  <a:pt x="6565" y="3509"/>
                  <a:pt x="7354" y="2807"/>
                </a:cubicBezTo>
                <a:cubicBezTo>
                  <a:pt x="7941" y="2291"/>
                  <a:pt x="8658" y="1861"/>
                  <a:pt x="9174" y="1302"/>
                </a:cubicBezTo>
                <a:close/>
                <a:moveTo>
                  <a:pt x="8386" y="4111"/>
                </a:moveTo>
                <a:lnTo>
                  <a:pt x="8386" y="4111"/>
                </a:lnTo>
                <a:cubicBezTo>
                  <a:pt x="7798" y="5114"/>
                  <a:pt x="7038" y="6003"/>
                  <a:pt x="6150" y="6734"/>
                </a:cubicBezTo>
                <a:cubicBezTo>
                  <a:pt x="4487" y="8182"/>
                  <a:pt x="2466" y="8597"/>
                  <a:pt x="345" y="8783"/>
                </a:cubicBezTo>
                <a:lnTo>
                  <a:pt x="345" y="8755"/>
                </a:lnTo>
                <a:cubicBezTo>
                  <a:pt x="1721" y="8153"/>
                  <a:pt x="2997" y="7336"/>
                  <a:pt x="4272" y="6548"/>
                </a:cubicBezTo>
                <a:cubicBezTo>
                  <a:pt x="5634" y="5702"/>
                  <a:pt x="7038" y="4942"/>
                  <a:pt x="8386" y="4111"/>
                </a:cubicBezTo>
                <a:close/>
                <a:moveTo>
                  <a:pt x="7705" y="1"/>
                </a:moveTo>
                <a:cubicBezTo>
                  <a:pt x="7220" y="1"/>
                  <a:pt x="6714" y="123"/>
                  <a:pt x="6322" y="241"/>
                </a:cubicBezTo>
                <a:cubicBezTo>
                  <a:pt x="5060" y="614"/>
                  <a:pt x="3928" y="1374"/>
                  <a:pt x="2939" y="2233"/>
                </a:cubicBezTo>
                <a:cubicBezTo>
                  <a:pt x="1047" y="3824"/>
                  <a:pt x="1" y="6232"/>
                  <a:pt x="130" y="8712"/>
                </a:cubicBezTo>
                <a:cubicBezTo>
                  <a:pt x="136" y="8711"/>
                  <a:pt x="143" y="8710"/>
                  <a:pt x="149" y="8710"/>
                </a:cubicBezTo>
                <a:cubicBezTo>
                  <a:pt x="224" y="8710"/>
                  <a:pt x="270" y="8789"/>
                  <a:pt x="230" y="8855"/>
                </a:cubicBezTo>
                <a:cubicBezTo>
                  <a:pt x="230" y="8884"/>
                  <a:pt x="216" y="8912"/>
                  <a:pt x="202" y="8927"/>
                </a:cubicBezTo>
                <a:cubicBezTo>
                  <a:pt x="213" y="8931"/>
                  <a:pt x="225" y="8932"/>
                  <a:pt x="236" y="8932"/>
                </a:cubicBezTo>
                <a:cubicBezTo>
                  <a:pt x="267" y="8932"/>
                  <a:pt x="295" y="8919"/>
                  <a:pt x="316" y="8898"/>
                </a:cubicBezTo>
                <a:cubicBezTo>
                  <a:pt x="422" y="8902"/>
                  <a:pt x="528" y="8904"/>
                  <a:pt x="633" y="8904"/>
                </a:cubicBezTo>
                <a:cubicBezTo>
                  <a:pt x="2943" y="8904"/>
                  <a:pt x="5165" y="8009"/>
                  <a:pt x="6838" y="6419"/>
                </a:cubicBezTo>
                <a:cubicBezTo>
                  <a:pt x="7956" y="5358"/>
                  <a:pt x="9948" y="2893"/>
                  <a:pt x="9317" y="1130"/>
                </a:cubicBezTo>
                <a:lnTo>
                  <a:pt x="9317" y="1116"/>
                </a:lnTo>
                <a:cubicBezTo>
                  <a:pt x="9217" y="858"/>
                  <a:pt x="9074" y="628"/>
                  <a:pt x="8902" y="428"/>
                </a:cubicBezTo>
                <a:cubicBezTo>
                  <a:pt x="8596" y="108"/>
                  <a:pt x="8160" y="1"/>
                  <a:pt x="77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11"/>
          <p:cNvSpPr/>
          <p:nvPr/>
        </p:nvSpPr>
        <p:spPr>
          <a:xfrm>
            <a:off x="701737" y="3914125"/>
            <a:ext cx="247881" cy="110745"/>
          </a:xfrm>
          <a:custGeom>
            <a:avLst/>
            <a:gdLst/>
            <a:ahLst/>
            <a:cxnLst/>
            <a:rect l="l" t="t" r="r" b="b"/>
            <a:pathLst>
              <a:path w="9862" h="4406" extrusionOk="0">
                <a:moveTo>
                  <a:pt x="7454" y="337"/>
                </a:moveTo>
                <a:cubicBezTo>
                  <a:pt x="8371" y="480"/>
                  <a:pt x="9317" y="781"/>
                  <a:pt x="9518" y="1455"/>
                </a:cubicBezTo>
                <a:cubicBezTo>
                  <a:pt x="7956" y="1756"/>
                  <a:pt x="6293" y="1799"/>
                  <a:pt x="4716" y="1971"/>
                </a:cubicBezTo>
                <a:cubicBezTo>
                  <a:pt x="3555" y="2086"/>
                  <a:pt x="2409" y="2215"/>
                  <a:pt x="1277" y="2415"/>
                </a:cubicBezTo>
                <a:cubicBezTo>
                  <a:pt x="2223" y="2100"/>
                  <a:pt x="3140" y="1713"/>
                  <a:pt x="4071" y="1383"/>
                </a:cubicBezTo>
                <a:cubicBezTo>
                  <a:pt x="5175" y="982"/>
                  <a:pt x="6307" y="624"/>
                  <a:pt x="7454" y="337"/>
                </a:cubicBezTo>
                <a:close/>
                <a:moveTo>
                  <a:pt x="6254" y="259"/>
                </a:moveTo>
                <a:cubicBezTo>
                  <a:pt x="6629" y="259"/>
                  <a:pt x="7002" y="288"/>
                  <a:pt x="7382" y="337"/>
                </a:cubicBezTo>
                <a:cubicBezTo>
                  <a:pt x="5017" y="824"/>
                  <a:pt x="2839" y="1856"/>
                  <a:pt x="531" y="2516"/>
                </a:cubicBezTo>
                <a:cubicBezTo>
                  <a:pt x="1979" y="1226"/>
                  <a:pt x="3799" y="437"/>
                  <a:pt x="5720" y="280"/>
                </a:cubicBezTo>
                <a:cubicBezTo>
                  <a:pt x="5899" y="266"/>
                  <a:pt x="6077" y="259"/>
                  <a:pt x="6254" y="259"/>
                </a:cubicBezTo>
                <a:close/>
                <a:moveTo>
                  <a:pt x="9546" y="1527"/>
                </a:moveTo>
                <a:lnTo>
                  <a:pt x="9546" y="1527"/>
                </a:lnTo>
                <a:cubicBezTo>
                  <a:pt x="9589" y="1770"/>
                  <a:pt x="9561" y="2014"/>
                  <a:pt x="9475" y="2243"/>
                </a:cubicBezTo>
                <a:cubicBezTo>
                  <a:pt x="9432" y="2329"/>
                  <a:pt x="9403" y="2401"/>
                  <a:pt x="9360" y="2487"/>
                </a:cubicBezTo>
                <a:cubicBezTo>
                  <a:pt x="8267" y="2557"/>
                  <a:pt x="7187" y="2592"/>
                  <a:pt x="6102" y="2592"/>
                </a:cubicBezTo>
                <a:cubicBezTo>
                  <a:pt x="5637" y="2592"/>
                  <a:pt x="5171" y="2586"/>
                  <a:pt x="4702" y="2573"/>
                </a:cubicBezTo>
                <a:cubicBezTo>
                  <a:pt x="4218" y="2563"/>
                  <a:pt x="3734" y="2556"/>
                  <a:pt x="3249" y="2556"/>
                </a:cubicBezTo>
                <a:cubicBezTo>
                  <a:pt x="2342" y="2556"/>
                  <a:pt x="1432" y="2579"/>
                  <a:pt x="517" y="2645"/>
                </a:cubicBezTo>
                <a:cubicBezTo>
                  <a:pt x="617" y="2616"/>
                  <a:pt x="703" y="2587"/>
                  <a:pt x="789" y="2559"/>
                </a:cubicBezTo>
                <a:cubicBezTo>
                  <a:pt x="2251" y="2301"/>
                  <a:pt x="3727" y="2157"/>
                  <a:pt x="5204" y="2014"/>
                </a:cubicBezTo>
                <a:cubicBezTo>
                  <a:pt x="6637" y="1856"/>
                  <a:pt x="8128" y="1799"/>
                  <a:pt x="9546" y="1527"/>
                </a:cubicBezTo>
                <a:close/>
                <a:moveTo>
                  <a:pt x="345" y="2788"/>
                </a:moveTo>
                <a:lnTo>
                  <a:pt x="345" y="2788"/>
                </a:lnTo>
                <a:cubicBezTo>
                  <a:pt x="1721" y="3103"/>
                  <a:pt x="3125" y="3318"/>
                  <a:pt x="4501" y="3533"/>
                </a:cubicBezTo>
                <a:cubicBezTo>
                  <a:pt x="5226" y="3630"/>
                  <a:pt x="5950" y="3684"/>
                  <a:pt x="6674" y="3684"/>
                </a:cubicBezTo>
                <a:cubicBezTo>
                  <a:pt x="7125" y="3684"/>
                  <a:pt x="7576" y="3663"/>
                  <a:pt x="8027" y="3619"/>
                </a:cubicBezTo>
                <a:lnTo>
                  <a:pt x="8027" y="3619"/>
                </a:lnTo>
                <a:cubicBezTo>
                  <a:pt x="7153" y="4006"/>
                  <a:pt x="6221" y="4192"/>
                  <a:pt x="5275" y="4207"/>
                </a:cubicBezTo>
                <a:cubicBezTo>
                  <a:pt x="5257" y="4207"/>
                  <a:pt x="5239" y="4207"/>
                  <a:pt x="5220" y="4207"/>
                </a:cubicBezTo>
                <a:cubicBezTo>
                  <a:pt x="3452" y="4207"/>
                  <a:pt x="1920" y="3526"/>
                  <a:pt x="345" y="2788"/>
                </a:cubicBezTo>
                <a:close/>
                <a:moveTo>
                  <a:pt x="6480" y="0"/>
                </a:moveTo>
                <a:cubicBezTo>
                  <a:pt x="6369" y="0"/>
                  <a:pt x="6263" y="3"/>
                  <a:pt x="6164" y="7"/>
                </a:cubicBezTo>
                <a:cubicBezTo>
                  <a:pt x="3971" y="93"/>
                  <a:pt x="1578" y="1039"/>
                  <a:pt x="44" y="2659"/>
                </a:cubicBezTo>
                <a:cubicBezTo>
                  <a:pt x="15" y="2673"/>
                  <a:pt x="1" y="2716"/>
                  <a:pt x="1" y="2745"/>
                </a:cubicBezTo>
                <a:cubicBezTo>
                  <a:pt x="101" y="2716"/>
                  <a:pt x="202" y="2688"/>
                  <a:pt x="302" y="2659"/>
                </a:cubicBezTo>
                <a:cubicBezTo>
                  <a:pt x="309" y="2655"/>
                  <a:pt x="316" y="2654"/>
                  <a:pt x="323" y="2654"/>
                </a:cubicBezTo>
                <a:cubicBezTo>
                  <a:pt x="344" y="2654"/>
                  <a:pt x="363" y="2670"/>
                  <a:pt x="374" y="2702"/>
                </a:cubicBezTo>
                <a:cubicBezTo>
                  <a:pt x="1345" y="2650"/>
                  <a:pt x="2317" y="2639"/>
                  <a:pt x="3289" y="2639"/>
                </a:cubicBezTo>
                <a:cubicBezTo>
                  <a:pt x="4114" y="2639"/>
                  <a:pt x="4938" y="2647"/>
                  <a:pt x="5763" y="2647"/>
                </a:cubicBezTo>
                <a:cubicBezTo>
                  <a:pt x="6948" y="2647"/>
                  <a:pt x="8132" y="2630"/>
                  <a:pt x="9317" y="2544"/>
                </a:cubicBezTo>
                <a:lnTo>
                  <a:pt x="9317" y="2544"/>
                </a:lnTo>
                <a:cubicBezTo>
                  <a:pt x="9031" y="3003"/>
                  <a:pt x="8615" y="3361"/>
                  <a:pt x="8113" y="3576"/>
                </a:cubicBezTo>
                <a:cubicBezTo>
                  <a:pt x="7737" y="3600"/>
                  <a:pt x="7360" y="3612"/>
                  <a:pt x="6983" y="3612"/>
                </a:cubicBezTo>
                <a:cubicBezTo>
                  <a:pt x="5994" y="3612"/>
                  <a:pt x="5004" y="3531"/>
                  <a:pt x="4028" y="3376"/>
                </a:cubicBezTo>
                <a:cubicBezTo>
                  <a:pt x="2810" y="3161"/>
                  <a:pt x="1592" y="2845"/>
                  <a:pt x="359" y="2745"/>
                </a:cubicBezTo>
                <a:cubicBezTo>
                  <a:pt x="359" y="2745"/>
                  <a:pt x="359" y="2759"/>
                  <a:pt x="359" y="2759"/>
                </a:cubicBezTo>
                <a:cubicBezTo>
                  <a:pt x="302" y="2788"/>
                  <a:pt x="259" y="2802"/>
                  <a:pt x="216" y="2845"/>
                </a:cubicBezTo>
                <a:cubicBezTo>
                  <a:pt x="1749" y="3763"/>
                  <a:pt x="3466" y="4406"/>
                  <a:pt x="5245" y="4406"/>
                </a:cubicBezTo>
                <a:cubicBezTo>
                  <a:pt x="5578" y="4406"/>
                  <a:pt x="5913" y="4383"/>
                  <a:pt x="6250" y="4336"/>
                </a:cubicBezTo>
                <a:cubicBezTo>
                  <a:pt x="7483" y="4164"/>
                  <a:pt x="9862" y="3462"/>
                  <a:pt x="9790" y="1813"/>
                </a:cubicBezTo>
                <a:cubicBezTo>
                  <a:pt x="9711" y="337"/>
                  <a:pt x="7753" y="0"/>
                  <a:pt x="64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11"/>
          <p:cNvSpPr/>
          <p:nvPr/>
        </p:nvSpPr>
        <p:spPr>
          <a:xfrm>
            <a:off x="249345" y="4558235"/>
            <a:ext cx="141591" cy="283151"/>
          </a:xfrm>
          <a:custGeom>
            <a:avLst/>
            <a:gdLst/>
            <a:ahLst/>
            <a:cxnLst/>
            <a:rect l="l" t="t" r="r" b="b"/>
            <a:pathLst>
              <a:path w="4559" h="9117" extrusionOk="0">
                <a:moveTo>
                  <a:pt x="2938" y="181"/>
                </a:moveTo>
                <a:cubicBezTo>
                  <a:pt x="2968" y="181"/>
                  <a:pt x="2996" y="183"/>
                  <a:pt x="3025" y="187"/>
                </a:cubicBezTo>
                <a:lnTo>
                  <a:pt x="3025" y="202"/>
                </a:lnTo>
                <a:cubicBezTo>
                  <a:pt x="2767" y="1735"/>
                  <a:pt x="2480" y="3240"/>
                  <a:pt x="2165" y="4759"/>
                </a:cubicBezTo>
                <a:cubicBezTo>
                  <a:pt x="1993" y="5576"/>
                  <a:pt x="1778" y="6393"/>
                  <a:pt x="1592" y="7225"/>
                </a:cubicBezTo>
                <a:cubicBezTo>
                  <a:pt x="1606" y="6608"/>
                  <a:pt x="1577" y="5978"/>
                  <a:pt x="1549" y="5404"/>
                </a:cubicBezTo>
                <a:cubicBezTo>
                  <a:pt x="1491" y="4043"/>
                  <a:pt x="1362" y="2696"/>
                  <a:pt x="1319" y="1348"/>
                </a:cubicBezTo>
                <a:lnTo>
                  <a:pt x="1305" y="1320"/>
                </a:lnTo>
                <a:cubicBezTo>
                  <a:pt x="1649" y="732"/>
                  <a:pt x="2122" y="288"/>
                  <a:pt x="2753" y="187"/>
                </a:cubicBezTo>
                <a:cubicBezTo>
                  <a:pt x="2819" y="187"/>
                  <a:pt x="2880" y="181"/>
                  <a:pt x="2938" y="181"/>
                </a:cubicBezTo>
                <a:close/>
                <a:moveTo>
                  <a:pt x="3048" y="1"/>
                </a:moveTo>
                <a:cubicBezTo>
                  <a:pt x="3040" y="1"/>
                  <a:pt x="3033" y="1"/>
                  <a:pt x="3025" y="1"/>
                </a:cubicBezTo>
                <a:cubicBezTo>
                  <a:pt x="1420" y="30"/>
                  <a:pt x="717" y="2108"/>
                  <a:pt x="445" y="3398"/>
                </a:cubicBezTo>
                <a:cubicBezTo>
                  <a:pt x="1" y="5318"/>
                  <a:pt x="259" y="7325"/>
                  <a:pt x="1147" y="9074"/>
                </a:cubicBezTo>
                <a:lnTo>
                  <a:pt x="1176" y="9031"/>
                </a:lnTo>
                <a:cubicBezTo>
                  <a:pt x="488" y="7425"/>
                  <a:pt x="115" y="5763"/>
                  <a:pt x="431" y="4014"/>
                </a:cubicBezTo>
                <a:cubicBezTo>
                  <a:pt x="560" y="3298"/>
                  <a:pt x="789" y="2237"/>
                  <a:pt x="1248" y="1420"/>
                </a:cubicBezTo>
                <a:cubicBezTo>
                  <a:pt x="1262" y="2739"/>
                  <a:pt x="1377" y="4057"/>
                  <a:pt x="1420" y="5390"/>
                </a:cubicBezTo>
                <a:cubicBezTo>
                  <a:pt x="1463" y="6580"/>
                  <a:pt x="1334" y="7741"/>
                  <a:pt x="1276" y="8930"/>
                </a:cubicBezTo>
                <a:lnTo>
                  <a:pt x="1262" y="8959"/>
                </a:lnTo>
                <a:cubicBezTo>
                  <a:pt x="1270" y="8955"/>
                  <a:pt x="1280" y="8953"/>
                  <a:pt x="1290" y="8953"/>
                </a:cubicBezTo>
                <a:cubicBezTo>
                  <a:pt x="1316" y="8953"/>
                  <a:pt x="1346" y="8963"/>
                  <a:pt x="1377" y="8973"/>
                </a:cubicBezTo>
                <a:cubicBezTo>
                  <a:pt x="1405" y="8887"/>
                  <a:pt x="1434" y="8801"/>
                  <a:pt x="1448" y="8715"/>
                </a:cubicBezTo>
                <a:cubicBezTo>
                  <a:pt x="1936" y="7554"/>
                  <a:pt x="2394" y="6379"/>
                  <a:pt x="2810" y="5204"/>
                </a:cubicBezTo>
                <a:cubicBezTo>
                  <a:pt x="3197" y="4028"/>
                  <a:pt x="3498" y="2839"/>
                  <a:pt x="3727" y="1635"/>
                </a:cubicBezTo>
                <a:cubicBezTo>
                  <a:pt x="3727" y="1617"/>
                  <a:pt x="3705" y="1605"/>
                  <a:pt x="3685" y="1605"/>
                </a:cubicBezTo>
                <a:cubicBezTo>
                  <a:pt x="3673" y="1605"/>
                  <a:pt x="3661" y="1610"/>
                  <a:pt x="3656" y="1621"/>
                </a:cubicBezTo>
                <a:cubicBezTo>
                  <a:pt x="3326" y="2896"/>
                  <a:pt x="3054" y="4157"/>
                  <a:pt x="2609" y="5390"/>
                </a:cubicBezTo>
                <a:cubicBezTo>
                  <a:pt x="2308" y="6236"/>
                  <a:pt x="1979" y="7067"/>
                  <a:pt x="1663" y="7898"/>
                </a:cubicBezTo>
                <a:cubicBezTo>
                  <a:pt x="1907" y="6866"/>
                  <a:pt x="2093" y="5791"/>
                  <a:pt x="2308" y="4774"/>
                </a:cubicBezTo>
                <a:cubicBezTo>
                  <a:pt x="2624" y="3255"/>
                  <a:pt x="2910" y="1750"/>
                  <a:pt x="3125" y="216"/>
                </a:cubicBezTo>
                <a:lnTo>
                  <a:pt x="3125" y="202"/>
                </a:lnTo>
                <a:cubicBezTo>
                  <a:pt x="4401" y="460"/>
                  <a:pt x="4415" y="3154"/>
                  <a:pt x="4300" y="4086"/>
                </a:cubicBezTo>
                <a:cubicBezTo>
                  <a:pt x="4057" y="6164"/>
                  <a:pt x="3111" y="7827"/>
                  <a:pt x="1377" y="8973"/>
                </a:cubicBezTo>
                <a:cubicBezTo>
                  <a:pt x="1434" y="9002"/>
                  <a:pt x="1463" y="9059"/>
                  <a:pt x="1463" y="9117"/>
                </a:cubicBezTo>
                <a:cubicBezTo>
                  <a:pt x="2337" y="8586"/>
                  <a:pt x="3082" y="7841"/>
                  <a:pt x="3613" y="6952"/>
                </a:cubicBezTo>
                <a:cubicBezTo>
                  <a:pt x="4171" y="5935"/>
                  <a:pt x="4487" y="4802"/>
                  <a:pt x="4530" y="3641"/>
                </a:cubicBezTo>
                <a:cubicBezTo>
                  <a:pt x="4558" y="2700"/>
                  <a:pt x="4488" y="1"/>
                  <a:pt x="30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11"/>
          <p:cNvSpPr/>
          <p:nvPr/>
        </p:nvSpPr>
        <p:spPr>
          <a:xfrm rot="-5400000">
            <a:off x="4359678" y="4898180"/>
            <a:ext cx="223375" cy="138695"/>
          </a:xfrm>
          <a:custGeom>
            <a:avLst/>
            <a:gdLst/>
            <a:ahLst/>
            <a:cxnLst/>
            <a:rect l="l" t="t" r="r" b="b"/>
            <a:pathLst>
              <a:path w="8887" h="5518" extrusionOk="0">
                <a:moveTo>
                  <a:pt x="1678" y="331"/>
                </a:moveTo>
                <a:lnTo>
                  <a:pt x="1678" y="331"/>
                </a:lnTo>
                <a:cubicBezTo>
                  <a:pt x="2753" y="445"/>
                  <a:pt x="3813" y="660"/>
                  <a:pt x="4859" y="947"/>
                </a:cubicBezTo>
                <a:cubicBezTo>
                  <a:pt x="5547" y="1119"/>
                  <a:pt x="6192" y="1420"/>
                  <a:pt x="6751" y="1836"/>
                </a:cubicBezTo>
                <a:cubicBezTo>
                  <a:pt x="7009" y="2022"/>
                  <a:pt x="7253" y="2237"/>
                  <a:pt x="7468" y="2466"/>
                </a:cubicBezTo>
                <a:cubicBezTo>
                  <a:pt x="6264" y="1893"/>
                  <a:pt x="5031" y="1377"/>
                  <a:pt x="3784" y="947"/>
                </a:cubicBezTo>
                <a:cubicBezTo>
                  <a:pt x="3125" y="732"/>
                  <a:pt x="2452" y="560"/>
                  <a:pt x="1792" y="359"/>
                </a:cubicBezTo>
                <a:cubicBezTo>
                  <a:pt x="1749" y="359"/>
                  <a:pt x="1721" y="345"/>
                  <a:pt x="1678" y="331"/>
                </a:cubicBezTo>
                <a:close/>
                <a:moveTo>
                  <a:pt x="130" y="216"/>
                </a:moveTo>
                <a:cubicBezTo>
                  <a:pt x="502" y="961"/>
                  <a:pt x="975" y="1664"/>
                  <a:pt x="1420" y="2380"/>
                </a:cubicBezTo>
                <a:cubicBezTo>
                  <a:pt x="1764" y="2925"/>
                  <a:pt x="2280" y="3484"/>
                  <a:pt x="2595" y="4071"/>
                </a:cubicBezTo>
                <a:cubicBezTo>
                  <a:pt x="2065" y="3727"/>
                  <a:pt x="1620" y="3283"/>
                  <a:pt x="1248" y="2767"/>
                </a:cubicBezTo>
                <a:cubicBezTo>
                  <a:pt x="717" y="1979"/>
                  <a:pt x="402" y="1105"/>
                  <a:pt x="87" y="216"/>
                </a:cubicBezTo>
                <a:close/>
                <a:moveTo>
                  <a:pt x="875" y="259"/>
                </a:moveTo>
                <a:cubicBezTo>
                  <a:pt x="1993" y="517"/>
                  <a:pt x="3097" y="847"/>
                  <a:pt x="4171" y="1248"/>
                </a:cubicBezTo>
                <a:cubicBezTo>
                  <a:pt x="5347" y="1707"/>
                  <a:pt x="6536" y="2194"/>
                  <a:pt x="7697" y="2710"/>
                </a:cubicBezTo>
                <a:cubicBezTo>
                  <a:pt x="7970" y="3011"/>
                  <a:pt x="8142" y="3383"/>
                  <a:pt x="8199" y="3785"/>
                </a:cubicBezTo>
                <a:cubicBezTo>
                  <a:pt x="8242" y="4143"/>
                  <a:pt x="8113" y="4487"/>
                  <a:pt x="7855" y="4731"/>
                </a:cubicBezTo>
                <a:cubicBezTo>
                  <a:pt x="6479" y="3842"/>
                  <a:pt x="5074" y="2982"/>
                  <a:pt x="3741" y="2036"/>
                </a:cubicBezTo>
                <a:cubicBezTo>
                  <a:pt x="2839" y="1406"/>
                  <a:pt x="1850" y="660"/>
                  <a:pt x="775" y="259"/>
                </a:cubicBezTo>
                <a:close/>
                <a:moveTo>
                  <a:pt x="287" y="230"/>
                </a:moveTo>
                <a:cubicBezTo>
                  <a:pt x="1362" y="1033"/>
                  <a:pt x="2380" y="1936"/>
                  <a:pt x="3312" y="2910"/>
                </a:cubicBezTo>
                <a:cubicBezTo>
                  <a:pt x="3698" y="3312"/>
                  <a:pt x="4085" y="3713"/>
                  <a:pt x="4487" y="4100"/>
                </a:cubicBezTo>
                <a:cubicBezTo>
                  <a:pt x="4888" y="4487"/>
                  <a:pt x="5347" y="4831"/>
                  <a:pt x="5705" y="5247"/>
                </a:cubicBezTo>
                <a:cubicBezTo>
                  <a:pt x="4931" y="5146"/>
                  <a:pt x="4171" y="4917"/>
                  <a:pt x="3469" y="4573"/>
                </a:cubicBezTo>
                <a:cubicBezTo>
                  <a:pt x="3197" y="4444"/>
                  <a:pt x="2939" y="4286"/>
                  <a:pt x="2695" y="4129"/>
                </a:cubicBezTo>
                <a:cubicBezTo>
                  <a:pt x="2595" y="3928"/>
                  <a:pt x="2466" y="3742"/>
                  <a:pt x="2323" y="3555"/>
                </a:cubicBezTo>
                <a:cubicBezTo>
                  <a:pt x="2022" y="3168"/>
                  <a:pt x="1749" y="2753"/>
                  <a:pt x="1506" y="2323"/>
                </a:cubicBezTo>
                <a:cubicBezTo>
                  <a:pt x="1090" y="1621"/>
                  <a:pt x="689" y="890"/>
                  <a:pt x="201" y="230"/>
                </a:cubicBezTo>
                <a:close/>
                <a:moveTo>
                  <a:pt x="760" y="431"/>
                </a:moveTo>
                <a:cubicBezTo>
                  <a:pt x="1893" y="1033"/>
                  <a:pt x="2996" y="1707"/>
                  <a:pt x="4042" y="2437"/>
                </a:cubicBezTo>
                <a:cubicBezTo>
                  <a:pt x="5261" y="3269"/>
                  <a:pt x="6522" y="4043"/>
                  <a:pt x="7783" y="4802"/>
                </a:cubicBezTo>
                <a:cubicBezTo>
                  <a:pt x="7372" y="5152"/>
                  <a:pt x="6721" y="5284"/>
                  <a:pt x="6172" y="5284"/>
                </a:cubicBezTo>
                <a:cubicBezTo>
                  <a:pt x="6090" y="5284"/>
                  <a:pt x="6010" y="5281"/>
                  <a:pt x="5934" y="5275"/>
                </a:cubicBezTo>
                <a:cubicBezTo>
                  <a:pt x="5590" y="4845"/>
                  <a:pt x="5146" y="4516"/>
                  <a:pt x="4745" y="4143"/>
                </a:cubicBezTo>
                <a:cubicBezTo>
                  <a:pt x="4186" y="3598"/>
                  <a:pt x="3641" y="3039"/>
                  <a:pt x="3082" y="2480"/>
                </a:cubicBezTo>
                <a:cubicBezTo>
                  <a:pt x="2366" y="1735"/>
                  <a:pt x="1592" y="1047"/>
                  <a:pt x="760" y="431"/>
                </a:cubicBezTo>
                <a:close/>
                <a:moveTo>
                  <a:pt x="44" y="1"/>
                </a:moveTo>
                <a:cubicBezTo>
                  <a:pt x="29" y="1"/>
                  <a:pt x="15" y="15"/>
                  <a:pt x="1" y="15"/>
                </a:cubicBezTo>
                <a:cubicBezTo>
                  <a:pt x="130" y="44"/>
                  <a:pt x="259" y="87"/>
                  <a:pt x="388" y="144"/>
                </a:cubicBezTo>
                <a:lnTo>
                  <a:pt x="373" y="187"/>
                </a:lnTo>
                <a:cubicBezTo>
                  <a:pt x="244" y="202"/>
                  <a:pt x="130" y="202"/>
                  <a:pt x="1" y="202"/>
                </a:cubicBezTo>
                <a:cubicBezTo>
                  <a:pt x="1" y="216"/>
                  <a:pt x="15" y="216"/>
                  <a:pt x="15" y="216"/>
                </a:cubicBezTo>
                <a:cubicBezTo>
                  <a:pt x="330" y="2308"/>
                  <a:pt x="1706" y="4086"/>
                  <a:pt x="3670" y="4903"/>
                </a:cubicBezTo>
                <a:cubicBezTo>
                  <a:pt x="4346" y="5189"/>
                  <a:pt x="5393" y="5518"/>
                  <a:pt x="6342" y="5518"/>
                </a:cubicBezTo>
                <a:cubicBezTo>
                  <a:pt x="7243" y="5518"/>
                  <a:pt x="8057" y="5222"/>
                  <a:pt x="8385" y="4315"/>
                </a:cubicBezTo>
                <a:cubicBezTo>
                  <a:pt x="8887" y="2882"/>
                  <a:pt x="6766" y="1377"/>
                  <a:pt x="5662" y="990"/>
                </a:cubicBezTo>
                <a:cubicBezTo>
                  <a:pt x="3870" y="359"/>
                  <a:pt x="1993" y="30"/>
                  <a:pt x="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11"/>
          <p:cNvSpPr/>
          <p:nvPr/>
        </p:nvSpPr>
        <p:spPr>
          <a:xfrm rot="-5400000">
            <a:off x="2322293" y="4294805"/>
            <a:ext cx="163425" cy="285015"/>
          </a:xfrm>
          <a:custGeom>
            <a:avLst/>
            <a:gdLst/>
            <a:ahLst/>
            <a:cxnLst/>
            <a:rect l="l" t="t" r="r" b="b"/>
            <a:pathLst>
              <a:path w="5262" h="9177" extrusionOk="0">
                <a:moveTo>
                  <a:pt x="1733" y="207"/>
                </a:moveTo>
                <a:cubicBezTo>
                  <a:pt x="1743" y="207"/>
                  <a:pt x="1753" y="207"/>
                  <a:pt x="1764" y="208"/>
                </a:cubicBezTo>
                <a:cubicBezTo>
                  <a:pt x="1950" y="810"/>
                  <a:pt x="2094" y="1426"/>
                  <a:pt x="2194" y="2056"/>
                </a:cubicBezTo>
                <a:cubicBezTo>
                  <a:pt x="2337" y="2816"/>
                  <a:pt x="2581" y="3576"/>
                  <a:pt x="2753" y="4335"/>
                </a:cubicBezTo>
                <a:cubicBezTo>
                  <a:pt x="3054" y="5683"/>
                  <a:pt x="3297" y="7030"/>
                  <a:pt x="3641" y="8348"/>
                </a:cubicBezTo>
                <a:cubicBezTo>
                  <a:pt x="3197" y="7273"/>
                  <a:pt x="2796" y="6170"/>
                  <a:pt x="2352" y="5095"/>
                </a:cubicBezTo>
                <a:cubicBezTo>
                  <a:pt x="1793" y="3719"/>
                  <a:pt x="1004" y="2429"/>
                  <a:pt x="617" y="981"/>
                </a:cubicBezTo>
                <a:cubicBezTo>
                  <a:pt x="870" y="546"/>
                  <a:pt x="1233" y="207"/>
                  <a:pt x="1733" y="207"/>
                </a:cubicBezTo>
                <a:close/>
                <a:moveTo>
                  <a:pt x="560" y="1096"/>
                </a:moveTo>
                <a:cubicBezTo>
                  <a:pt x="904" y="2357"/>
                  <a:pt x="1563" y="3504"/>
                  <a:pt x="2094" y="4708"/>
                </a:cubicBezTo>
                <a:cubicBezTo>
                  <a:pt x="2667" y="6027"/>
                  <a:pt x="3125" y="7402"/>
                  <a:pt x="3742" y="8707"/>
                </a:cubicBezTo>
                <a:cubicBezTo>
                  <a:pt x="3226" y="7904"/>
                  <a:pt x="2724" y="7087"/>
                  <a:pt x="2180" y="6299"/>
                </a:cubicBezTo>
                <a:cubicBezTo>
                  <a:pt x="1506" y="5310"/>
                  <a:pt x="961" y="4264"/>
                  <a:pt x="316" y="3246"/>
                </a:cubicBezTo>
                <a:lnTo>
                  <a:pt x="302" y="3246"/>
                </a:lnTo>
                <a:cubicBezTo>
                  <a:pt x="259" y="2845"/>
                  <a:pt x="259" y="2429"/>
                  <a:pt x="302" y="2028"/>
                </a:cubicBezTo>
                <a:cubicBezTo>
                  <a:pt x="331" y="1712"/>
                  <a:pt x="417" y="1383"/>
                  <a:pt x="560" y="1096"/>
                </a:cubicBezTo>
                <a:close/>
                <a:moveTo>
                  <a:pt x="3340" y="1311"/>
                </a:moveTo>
                <a:lnTo>
                  <a:pt x="3340" y="1311"/>
                </a:lnTo>
                <a:cubicBezTo>
                  <a:pt x="3742" y="1913"/>
                  <a:pt x="4057" y="2572"/>
                  <a:pt x="4286" y="3260"/>
                </a:cubicBezTo>
                <a:cubicBezTo>
                  <a:pt x="4931" y="5095"/>
                  <a:pt x="4616" y="6958"/>
                  <a:pt x="3942" y="8721"/>
                </a:cubicBezTo>
                <a:cubicBezTo>
                  <a:pt x="3899" y="8191"/>
                  <a:pt x="3928" y="7660"/>
                  <a:pt x="3885" y="7130"/>
                </a:cubicBezTo>
                <a:cubicBezTo>
                  <a:pt x="3828" y="6442"/>
                  <a:pt x="3756" y="5754"/>
                  <a:pt x="3684" y="5066"/>
                </a:cubicBezTo>
                <a:cubicBezTo>
                  <a:pt x="3541" y="3819"/>
                  <a:pt x="3484" y="2558"/>
                  <a:pt x="3340" y="1311"/>
                </a:cubicBezTo>
                <a:close/>
                <a:moveTo>
                  <a:pt x="1922" y="222"/>
                </a:moveTo>
                <a:lnTo>
                  <a:pt x="2008" y="236"/>
                </a:lnTo>
                <a:cubicBezTo>
                  <a:pt x="2480" y="351"/>
                  <a:pt x="2882" y="709"/>
                  <a:pt x="3226" y="1153"/>
                </a:cubicBezTo>
                <a:cubicBezTo>
                  <a:pt x="3441" y="2529"/>
                  <a:pt x="3441" y="3963"/>
                  <a:pt x="3584" y="5339"/>
                </a:cubicBezTo>
                <a:cubicBezTo>
                  <a:pt x="3656" y="6012"/>
                  <a:pt x="3727" y="6700"/>
                  <a:pt x="3770" y="7374"/>
                </a:cubicBezTo>
                <a:cubicBezTo>
                  <a:pt x="3813" y="7879"/>
                  <a:pt x="3786" y="8343"/>
                  <a:pt x="3852" y="8833"/>
                </a:cubicBezTo>
                <a:lnTo>
                  <a:pt x="3852" y="8833"/>
                </a:lnTo>
                <a:cubicBezTo>
                  <a:pt x="3496" y="7419"/>
                  <a:pt x="3239" y="5978"/>
                  <a:pt x="2939" y="4550"/>
                </a:cubicBezTo>
                <a:cubicBezTo>
                  <a:pt x="2767" y="3762"/>
                  <a:pt x="2552" y="3002"/>
                  <a:pt x="2380" y="2228"/>
                </a:cubicBezTo>
                <a:cubicBezTo>
                  <a:pt x="2223" y="1555"/>
                  <a:pt x="2151" y="881"/>
                  <a:pt x="1922" y="222"/>
                </a:cubicBezTo>
                <a:close/>
                <a:moveTo>
                  <a:pt x="316" y="3389"/>
                </a:moveTo>
                <a:lnTo>
                  <a:pt x="316" y="3389"/>
                </a:lnTo>
                <a:cubicBezTo>
                  <a:pt x="890" y="4393"/>
                  <a:pt x="1420" y="5396"/>
                  <a:pt x="2079" y="6356"/>
                </a:cubicBezTo>
                <a:cubicBezTo>
                  <a:pt x="2624" y="7159"/>
                  <a:pt x="3082" y="8191"/>
                  <a:pt x="3785" y="8879"/>
                </a:cubicBezTo>
                <a:cubicBezTo>
                  <a:pt x="3111" y="8291"/>
                  <a:pt x="2380" y="7746"/>
                  <a:pt x="1778" y="7087"/>
                </a:cubicBezTo>
                <a:cubicBezTo>
                  <a:pt x="1133" y="6371"/>
                  <a:pt x="775" y="5496"/>
                  <a:pt x="546" y="4579"/>
                </a:cubicBezTo>
                <a:cubicBezTo>
                  <a:pt x="445" y="4192"/>
                  <a:pt x="359" y="3791"/>
                  <a:pt x="316" y="3389"/>
                </a:cubicBezTo>
                <a:close/>
                <a:moveTo>
                  <a:pt x="1697" y="0"/>
                </a:moveTo>
                <a:cubicBezTo>
                  <a:pt x="1125" y="0"/>
                  <a:pt x="617" y="511"/>
                  <a:pt x="388" y="996"/>
                </a:cubicBezTo>
                <a:cubicBezTo>
                  <a:pt x="1" y="1870"/>
                  <a:pt x="44" y="2830"/>
                  <a:pt x="187" y="3748"/>
                </a:cubicBezTo>
                <a:cubicBezTo>
                  <a:pt x="331" y="4722"/>
                  <a:pt x="675" y="5668"/>
                  <a:pt x="1191" y="6514"/>
                </a:cubicBezTo>
                <a:cubicBezTo>
                  <a:pt x="1850" y="7574"/>
                  <a:pt x="2925" y="8248"/>
                  <a:pt x="3799" y="9108"/>
                </a:cubicBezTo>
                <a:cubicBezTo>
                  <a:pt x="3813" y="9137"/>
                  <a:pt x="3842" y="9165"/>
                  <a:pt x="3885" y="9165"/>
                </a:cubicBezTo>
                <a:cubicBezTo>
                  <a:pt x="3892" y="9173"/>
                  <a:pt x="3903" y="9176"/>
                  <a:pt x="3916" y="9176"/>
                </a:cubicBezTo>
                <a:cubicBezTo>
                  <a:pt x="3928" y="9176"/>
                  <a:pt x="3942" y="9173"/>
                  <a:pt x="3957" y="9165"/>
                </a:cubicBezTo>
                <a:cubicBezTo>
                  <a:pt x="3928" y="9051"/>
                  <a:pt x="3899" y="8936"/>
                  <a:pt x="3885" y="8807"/>
                </a:cubicBezTo>
                <a:lnTo>
                  <a:pt x="3914" y="8807"/>
                </a:lnTo>
                <a:cubicBezTo>
                  <a:pt x="3957" y="8864"/>
                  <a:pt x="3985" y="8907"/>
                  <a:pt x="4028" y="8965"/>
                </a:cubicBezTo>
                <a:cubicBezTo>
                  <a:pt x="4946" y="7101"/>
                  <a:pt x="5261" y="4966"/>
                  <a:pt x="4458" y="2988"/>
                </a:cubicBezTo>
                <a:cubicBezTo>
                  <a:pt x="4014" y="1884"/>
                  <a:pt x="3168" y="165"/>
                  <a:pt x="1807" y="7"/>
                </a:cubicBezTo>
                <a:cubicBezTo>
                  <a:pt x="1770" y="3"/>
                  <a:pt x="1733" y="0"/>
                  <a:pt x="16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11"/>
          <p:cNvSpPr/>
          <p:nvPr/>
        </p:nvSpPr>
        <p:spPr>
          <a:xfrm rot="-5400000">
            <a:off x="5304015" y="4814491"/>
            <a:ext cx="276008" cy="171375"/>
          </a:xfrm>
          <a:custGeom>
            <a:avLst/>
            <a:gdLst/>
            <a:ahLst/>
            <a:cxnLst/>
            <a:rect l="l" t="t" r="r" b="b"/>
            <a:pathLst>
              <a:path w="8887" h="5518" extrusionOk="0">
                <a:moveTo>
                  <a:pt x="1678" y="331"/>
                </a:moveTo>
                <a:lnTo>
                  <a:pt x="1678" y="331"/>
                </a:lnTo>
                <a:cubicBezTo>
                  <a:pt x="2753" y="445"/>
                  <a:pt x="3813" y="660"/>
                  <a:pt x="4859" y="947"/>
                </a:cubicBezTo>
                <a:cubicBezTo>
                  <a:pt x="5547" y="1119"/>
                  <a:pt x="6192" y="1420"/>
                  <a:pt x="6751" y="1836"/>
                </a:cubicBezTo>
                <a:cubicBezTo>
                  <a:pt x="7009" y="2022"/>
                  <a:pt x="7253" y="2237"/>
                  <a:pt x="7468" y="2466"/>
                </a:cubicBezTo>
                <a:cubicBezTo>
                  <a:pt x="6264" y="1893"/>
                  <a:pt x="5031" y="1377"/>
                  <a:pt x="3784" y="947"/>
                </a:cubicBezTo>
                <a:cubicBezTo>
                  <a:pt x="3125" y="732"/>
                  <a:pt x="2452" y="560"/>
                  <a:pt x="1792" y="359"/>
                </a:cubicBezTo>
                <a:cubicBezTo>
                  <a:pt x="1749" y="359"/>
                  <a:pt x="1721" y="345"/>
                  <a:pt x="1678" y="331"/>
                </a:cubicBezTo>
                <a:close/>
                <a:moveTo>
                  <a:pt x="130" y="216"/>
                </a:moveTo>
                <a:cubicBezTo>
                  <a:pt x="502" y="961"/>
                  <a:pt x="975" y="1664"/>
                  <a:pt x="1420" y="2380"/>
                </a:cubicBezTo>
                <a:cubicBezTo>
                  <a:pt x="1764" y="2925"/>
                  <a:pt x="2280" y="3484"/>
                  <a:pt x="2595" y="4071"/>
                </a:cubicBezTo>
                <a:cubicBezTo>
                  <a:pt x="2065" y="3727"/>
                  <a:pt x="1620" y="3283"/>
                  <a:pt x="1248" y="2767"/>
                </a:cubicBezTo>
                <a:cubicBezTo>
                  <a:pt x="717" y="1979"/>
                  <a:pt x="402" y="1105"/>
                  <a:pt x="87" y="216"/>
                </a:cubicBezTo>
                <a:close/>
                <a:moveTo>
                  <a:pt x="875" y="259"/>
                </a:moveTo>
                <a:cubicBezTo>
                  <a:pt x="1993" y="517"/>
                  <a:pt x="3097" y="847"/>
                  <a:pt x="4171" y="1248"/>
                </a:cubicBezTo>
                <a:cubicBezTo>
                  <a:pt x="5347" y="1707"/>
                  <a:pt x="6536" y="2194"/>
                  <a:pt x="7697" y="2710"/>
                </a:cubicBezTo>
                <a:cubicBezTo>
                  <a:pt x="7970" y="3011"/>
                  <a:pt x="8142" y="3383"/>
                  <a:pt x="8199" y="3785"/>
                </a:cubicBezTo>
                <a:cubicBezTo>
                  <a:pt x="8242" y="4143"/>
                  <a:pt x="8113" y="4487"/>
                  <a:pt x="7855" y="4731"/>
                </a:cubicBezTo>
                <a:cubicBezTo>
                  <a:pt x="6479" y="3842"/>
                  <a:pt x="5074" y="2982"/>
                  <a:pt x="3741" y="2036"/>
                </a:cubicBezTo>
                <a:cubicBezTo>
                  <a:pt x="2839" y="1406"/>
                  <a:pt x="1850" y="660"/>
                  <a:pt x="775" y="259"/>
                </a:cubicBezTo>
                <a:close/>
                <a:moveTo>
                  <a:pt x="287" y="230"/>
                </a:moveTo>
                <a:cubicBezTo>
                  <a:pt x="1362" y="1033"/>
                  <a:pt x="2380" y="1936"/>
                  <a:pt x="3312" y="2910"/>
                </a:cubicBezTo>
                <a:cubicBezTo>
                  <a:pt x="3698" y="3312"/>
                  <a:pt x="4085" y="3713"/>
                  <a:pt x="4487" y="4100"/>
                </a:cubicBezTo>
                <a:cubicBezTo>
                  <a:pt x="4888" y="4487"/>
                  <a:pt x="5347" y="4831"/>
                  <a:pt x="5705" y="5247"/>
                </a:cubicBezTo>
                <a:cubicBezTo>
                  <a:pt x="4931" y="5146"/>
                  <a:pt x="4171" y="4917"/>
                  <a:pt x="3469" y="4573"/>
                </a:cubicBezTo>
                <a:cubicBezTo>
                  <a:pt x="3197" y="4444"/>
                  <a:pt x="2939" y="4286"/>
                  <a:pt x="2695" y="4129"/>
                </a:cubicBezTo>
                <a:cubicBezTo>
                  <a:pt x="2595" y="3928"/>
                  <a:pt x="2466" y="3742"/>
                  <a:pt x="2323" y="3555"/>
                </a:cubicBezTo>
                <a:cubicBezTo>
                  <a:pt x="2022" y="3168"/>
                  <a:pt x="1749" y="2753"/>
                  <a:pt x="1506" y="2323"/>
                </a:cubicBezTo>
                <a:cubicBezTo>
                  <a:pt x="1090" y="1621"/>
                  <a:pt x="689" y="890"/>
                  <a:pt x="201" y="230"/>
                </a:cubicBezTo>
                <a:close/>
                <a:moveTo>
                  <a:pt x="760" y="431"/>
                </a:moveTo>
                <a:cubicBezTo>
                  <a:pt x="1893" y="1033"/>
                  <a:pt x="2996" y="1707"/>
                  <a:pt x="4042" y="2437"/>
                </a:cubicBezTo>
                <a:cubicBezTo>
                  <a:pt x="5261" y="3269"/>
                  <a:pt x="6522" y="4043"/>
                  <a:pt x="7783" y="4802"/>
                </a:cubicBezTo>
                <a:cubicBezTo>
                  <a:pt x="7372" y="5152"/>
                  <a:pt x="6721" y="5284"/>
                  <a:pt x="6172" y="5284"/>
                </a:cubicBezTo>
                <a:cubicBezTo>
                  <a:pt x="6090" y="5284"/>
                  <a:pt x="6010" y="5281"/>
                  <a:pt x="5934" y="5275"/>
                </a:cubicBezTo>
                <a:cubicBezTo>
                  <a:pt x="5590" y="4845"/>
                  <a:pt x="5146" y="4516"/>
                  <a:pt x="4745" y="4143"/>
                </a:cubicBezTo>
                <a:cubicBezTo>
                  <a:pt x="4186" y="3598"/>
                  <a:pt x="3641" y="3039"/>
                  <a:pt x="3082" y="2480"/>
                </a:cubicBezTo>
                <a:cubicBezTo>
                  <a:pt x="2366" y="1735"/>
                  <a:pt x="1592" y="1047"/>
                  <a:pt x="760" y="431"/>
                </a:cubicBezTo>
                <a:close/>
                <a:moveTo>
                  <a:pt x="44" y="1"/>
                </a:moveTo>
                <a:cubicBezTo>
                  <a:pt x="29" y="1"/>
                  <a:pt x="15" y="15"/>
                  <a:pt x="1" y="15"/>
                </a:cubicBezTo>
                <a:cubicBezTo>
                  <a:pt x="130" y="44"/>
                  <a:pt x="259" y="87"/>
                  <a:pt x="388" y="144"/>
                </a:cubicBezTo>
                <a:lnTo>
                  <a:pt x="373" y="187"/>
                </a:lnTo>
                <a:cubicBezTo>
                  <a:pt x="244" y="202"/>
                  <a:pt x="130" y="202"/>
                  <a:pt x="1" y="202"/>
                </a:cubicBezTo>
                <a:cubicBezTo>
                  <a:pt x="1" y="216"/>
                  <a:pt x="15" y="216"/>
                  <a:pt x="15" y="216"/>
                </a:cubicBezTo>
                <a:cubicBezTo>
                  <a:pt x="330" y="2308"/>
                  <a:pt x="1706" y="4086"/>
                  <a:pt x="3670" y="4903"/>
                </a:cubicBezTo>
                <a:cubicBezTo>
                  <a:pt x="4346" y="5189"/>
                  <a:pt x="5393" y="5518"/>
                  <a:pt x="6342" y="5518"/>
                </a:cubicBezTo>
                <a:cubicBezTo>
                  <a:pt x="7243" y="5518"/>
                  <a:pt x="8057" y="5222"/>
                  <a:pt x="8385" y="4315"/>
                </a:cubicBezTo>
                <a:cubicBezTo>
                  <a:pt x="8887" y="2882"/>
                  <a:pt x="6766" y="1377"/>
                  <a:pt x="5662" y="990"/>
                </a:cubicBezTo>
                <a:cubicBezTo>
                  <a:pt x="3870" y="359"/>
                  <a:pt x="1993" y="30"/>
                  <a:pt x="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11"/>
          <p:cNvSpPr/>
          <p:nvPr/>
        </p:nvSpPr>
        <p:spPr>
          <a:xfrm rot="-5400000">
            <a:off x="5703071" y="4881891"/>
            <a:ext cx="141591" cy="283151"/>
          </a:xfrm>
          <a:custGeom>
            <a:avLst/>
            <a:gdLst/>
            <a:ahLst/>
            <a:cxnLst/>
            <a:rect l="l" t="t" r="r" b="b"/>
            <a:pathLst>
              <a:path w="4559" h="9117" extrusionOk="0">
                <a:moveTo>
                  <a:pt x="2938" y="181"/>
                </a:moveTo>
                <a:cubicBezTo>
                  <a:pt x="2968" y="181"/>
                  <a:pt x="2996" y="183"/>
                  <a:pt x="3025" y="187"/>
                </a:cubicBezTo>
                <a:lnTo>
                  <a:pt x="3025" y="202"/>
                </a:lnTo>
                <a:cubicBezTo>
                  <a:pt x="2767" y="1735"/>
                  <a:pt x="2480" y="3240"/>
                  <a:pt x="2165" y="4759"/>
                </a:cubicBezTo>
                <a:cubicBezTo>
                  <a:pt x="1993" y="5576"/>
                  <a:pt x="1778" y="6393"/>
                  <a:pt x="1592" y="7225"/>
                </a:cubicBezTo>
                <a:cubicBezTo>
                  <a:pt x="1606" y="6608"/>
                  <a:pt x="1577" y="5978"/>
                  <a:pt x="1549" y="5404"/>
                </a:cubicBezTo>
                <a:cubicBezTo>
                  <a:pt x="1491" y="4043"/>
                  <a:pt x="1362" y="2696"/>
                  <a:pt x="1319" y="1348"/>
                </a:cubicBezTo>
                <a:lnTo>
                  <a:pt x="1305" y="1320"/>
                </a:lnTo>
                <a:cubicBezTo>
                  <a:pt x="1649" y="732"/>
                  <a:pt x="2122" y="288"/>
                  <a:pt x="2753" y="187"/>
                </a:cubicBezTo>
                <a:cubicBezTo>
                  <a:pt x="2819" y="187"/>
                  <a:pt x="2880" y="181"/>
                  <a:pt x="2938" y="181"/>
                </a:cubicBezTo>
                <a:close/>
                <a:moveTo>
                  <a:pt x="3048" y="1"/>
                </a:moveTo>
                <a:cubicBezTo>
                  <a:pt x="3040" y="1"/>
                  <a:pt x="3033" y="1"/>
                  <a:pt x="3025" y="1"/>
                </a:cubicBezTo>
                <a:cubicBezTo>
                  <a:pt x="1420" y="30"/>
                  <a:pt x="717" y="2108"/>
                  <a:pt x="445" y="3398"/>
                </a:cubicBezTo>
                <a:cubicBezTo>
                  <a:pt x="1" y="5318"/>
                  <a:pt x="259" y="7325"/>
                  <a:pt x="1147" y="9074"/>
                </a:cubicBezTo>
                <a:lnTo>
                  <a:pt x="1176" y="9031"/>
                </a:lnTo>
                <a:cubicBezTo>
                  <a:pt x="488" y="7425"/>
                  <a:pt x="115" y="5763"/>
                  <a:pt x="431" y="4014"/>
                </a:cubicBezTo>
                <a:cubicBezTo>
                  <a:pt x="560" y="3298"/>
                  <a:pt x="789" y="2237"/>
                  <a:pt x="1248" y="1420"/>
                </a:cubicBezTo>
                <a:cubicBezTo>
                  <a:pt x="1262" y="2739"/>
                  <a:pt x="1377" y="4057"/>
                  <a:pt x="1420" y="5390"/>
                </a:cubicBezTo>
                <a:cubicBezTo>
                  <a:pt x="1463" y="6580"/>
                  <a:pt x="1334" y="7741"/>
                  <a:pt x="1276" y="8930"/>
                </a:cubicBezTo>
                <a:lnTo>
                  <a:pt x="1262" y="8959"/>
                </a:lnTo>
                <a:cubicBezTo>
                  <a:pt x="1270" y="8955"/>
                  <a:pt x="1280" y="8953"/>
                  <a:pt x="1290" y="8953"/>
                </a:cubicBezTo>
                <a:cubicBezTo>
                  <a:pt x="1316" y="8953"/>
                  <a:pt x="1346" y="8963"/>
                  <a:pt x="1377" y="8973"/>
                </a:cubicBezTo>
                <a:cubicBezTo>
                  <a:pt x="1405" y="8887"/>
                  <a:pt x="1434" y="8801"/>
                  <a:pt x="1448" y="8715"/>
                </a:cubicBezTo>
                <a:cubicBezTo>
                  <a:pt x="1936" y="7554"/>
                  <a:pt x="2394" y="6379"/>
                  <a:pt x="2810" y="5204"/>
                </a:cubicBezTo>
                <a:cubicBezTo>
                  <a:pt x="3197" y="4028"/>
                  <a:pt x="3498" y="2839"/>
                  <a:pt x="3727" y="1635"/>
                </a:cubicBezTo>
                <a:cubicBezTo>
                  <a:pt x="3727" y="1617"/>
                  <a:pt x="3705" y="1605"/>
                  <a:pt x="3685" y="1605"/>
                </a:cubicBezTo>
                <a:cubicBezTo>
                  <a:pt x="3673" y="1605"/>
                  <a:pt x="3661" y="1610"/>
                  <a:pt x="3656" y="1621"/>
                </a:cubicBezTo>
                <a:cubicBezTo>
                  <a:pt x="3326" y="2896"/>
                  <a:pt x="3054" y="4157"/>
                  <a:pt x="2609" y="5390"/>
                </a:cubicBezTo>
                <a:cubicBezTo>
                  <a:pt x="2308" y="6236"/>
                  <a:pt x="1979" y="7067"/>
                  <a:pt x="1663" y="7898"/>
                </a:cubicBezTo>
                <a:cubicBezTo>
                  <a:pt x="1907" y="6866"/>
                  <a:pt x="2093" y="5791"/>
                  <a:pt x="2308" y="4774"/>
                </a:cubicBezTo>
                <a:cubicBezTo>
                  <a:pt x="2624" y="3255"/>
                  <a:pt x="2910" y="1750"/>
                  <a:pt x="3125" y="216"/>
                </a:cubicBezTo>
                <a:lnTo>
                  <a:pt x="3125" y="202"/>
                </a:lnTo>
                <a:cubicBezTo>
                  <a:pt x="4401" y="460"/>
                  <a:pt x="4415" y="3154"/>
                  <a:pt x="4300" y="4086"/>
                </a:cubicBezTo>
                <a:cubicBezTo>
                  <a:pt x="4057" y="6164"/>
                  <a:pt x="3111" y="7827"/>
                  <a:pt x="1377" y="8973"/>
                </a:cubicBezTo>
                <a:cubicBezTo>
                  <a:pt x="1434" y="9002"/>
                  <a:pt x="1463" y="9059"/>
                  <a:pt x="1463" y="9117"/>
                </a:cubicBezTo>
                <a:cubicBezTo>
                  <a:pt x="2337" y="8586"/>
                  <a:pt x="3082" y="7841"/>
                  <a:pt x="3613" y="6952"/>
                </a:cubicBezTo>
                <a:cubicBezTo>
                  <a:pt x="4171" y="5935"/>
                  <a:pt x="4487" y="4802"/>
                  <a:pt x="4530" y="3641"/>
                </a:cubicBezTo>
                <a:cubicBezTo>
                  <a:pt x="4558" y="2700"/>
                  <a:pt x="4488" y="1"/>
                  <a:pt x="30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11"/>
          <p:cNvSpPr/>
          <p:nvPr/>
        </p:nvSpPr>
        <p:spPr>
          <a:xfrm rot="-5400000">
            <a:off x="2990644" y="4836215"/>
            <a:ext cx="143827" cy="262622"/>
          </a:xfrm>
          <a:custGeom>
            <a:avLst/>
            <a:gdLst/>
            <a:ahLst/>
            <a:cxnLst/>
            <a:rect l="l" t="t" r="r" b="b"/>
            <a:pathLst>
              <a:path w="4631" h="8456" extrusionOk="0">
                <a:moveTo>
                  <a:pt x="1420" y="630"/>
                </a:moveTo>
                <a:cubicBezTo>
                  <a:pt x="1792" y="2135"/>
                  <a:pt x="2065" y="3640"/>
                  <a:pt x="2495" y="5131"/>
                </a:cubicBezTo>
                <a:cubicBezTo>
                  <a:pt x="2724" y="5948"/>
                  <a:pt x="2996" y="6736"/>
                  <a:pt x="3311" y="7524"/>
                </a:cubicBezTo>
                <a:cubicBezTo>
                  <a:pt x="3340" y="7596"/>
                  <a:pt x="3369" y="7668"/>
                  <a:pt x="3412" y="7754"/>
                </a:cubicBezTo>
                <a:cubicBezTo>
                  <a:pt x="2968" y="6980"/>
                  <a:pt x="2423" y="6263"/>
                  <a:pt x="1950" y="5518"/>
                </a:cubicBezTo>
                <a:cubicBezTo>
                  <a:pt x="1334" y="4543"/>
                  <a:pt x="1076" y="3411"/>
                  <a:pt x="459" y="2451"/>
                </a:cubicBezTo>
                <a:cubicBezTo>
                  <a:pt x="574" y="1763"/>
                  <a:pt x="904" y="1118"/>
                  <a:pt x="1420" y="630"/>
                </a:cubicBezTo>
                <a:close/>
                <a:moveTo>
                  <a:pt x="416" y="2737"/>
                </a:moveTo>
                <a:cubicBezTo>
                  <a:pt x="918" y="3583"/>
                  <a:pt x="1190" y="4557"/>
                  <a:pt x="1721" y="5417"/>
                </a:cubicBezTo>
                <a:cubicBezTo>
                  <a:pt x="2237" y="6263"/>
                  <a:pt x="2824" y="7080"/>
                  <a:pt x="3369" y="7911"/>
                </a:cubicBezTo>
                <a:cubicBezTo>
                  <a:pt x="2251" y="7109"/>
                  <a:pt x="1262" y="6091"/>
                  <a:pt x="717" y="4815"/>
                </a:cubicBezTo>
                <a:cubicBezTo>
                  <a:pt x="445" y="4156"/>
                  <a:pt x="330" y="3440"/>
                  <a:pt x="416" y="2737"/>
                </a:cubicBezTo>
                <a:close/>
                <a:moveTo>
                  <a:pt x="2312" y="254"/>
                </a:moveTo>
                <a:cubicBezTo>
                  <a:pt x="2661" y="254"/>
                  <a:pt x="2994" y="415"/>
                  <a:pt x="3269" y="673"/>
                </a:cubicBezTo>
                <a:cubicBezTo>
                  <a:pt x="3183" y="3167"/>
                  <a:pt x="3111" y="5804"/>
                  <a:pt x="3842" y="8227"/>
                </a:cubicBezTo>
                <a:lnTo>
                  <a:pt x="3827" y="8212"/>
                </a:lnTo>
                <a:cubicBezTo>
                  <a:pt x="3512" y="7782"/>
                  <a:pt x="3340" y="7266"/>
                  <a:pt x="3168" y="6765"/>
                </a:cubicBezTo>
                <a:cubicBezTo>
                  <a:pt x="2910" y="6048"/>
                  <a:pt x="2695" y="5317"/>
                  <a:pt x="2495" y="4586"/>
                </a:cubicBezTo>
                <a:cubicBezTo>
                  <a:pt x="2122" y="3239"/>
                  <a:pt x="1878" y="1877"/>
                  <a:pt x="1549" y="530"/>
                </a:cubicBezTo>
                <a:cubicBezTo>
                  <a:pt x="1801" y="338"/>
                  <a:pt x="2061" y="254"/>
                  <a:pt x="2312" y="254"/>
                </a:cubicBezTo>
                <a:close/>
                <a:moveTo>
                  <a:pt x="3369" y="788"/>
                </a:moveTo>
                <a:lnTo>
                  <a:pt x="3369" y="788"/>
                </a:lnTo>
                <a:cubicBezTo>
                  <a:pt x="3469" y="888"/>
                  <a:pt x="3555" y="1003"/>
                  <a:pt x="3641" y="1118"/>
                </a:cubicBezTo>
                <a:cubicBezTo>
                  <a:pt x="4085" y="1820"/>
                  <a:pt x="4157" y="2795"/>
                  <a:pt x="4214" y="3597"/>
                </a:cubicBezTo>
                <a:cubicBezTo>
                  <a:pt x="4315" y="5159"/>
                  <a:pt x="4042" y="6722"/>
                  <a:pt x="3913" y="8270"/>
                </a:cubicBezTo>
                <a:lnTo>
                  <a:pt x="3899" y="8270"/>
                </a:lnTo>
                <a:cubicBezTo>
                  <a:pt x="3397" y="5776"/>
                  <a:pt x="3297" y="3311"/>
                  <a:pt x="3369" y="788"/>
                </a:cubicBezTo>
                <a:close/>
                <a:moveTo>
                  <a:pt x="2336" y="1"/>
                </a:moveTo>
                <a:cubicBezTo>
                  <a:pt x="2092" y="1"/>
                  <a:pt x="1829" y="66"/>
                  <a:pt x="1549" y="215"/>
                </a:cubicBezTo>
                <a:cubicBezTo>
                  <a:pt x="273" y="888"/>
                  <a:pt x="1" y="2737"/>
                  <a:pt x="345" y="3999"/>
                </a:cubicBezTo>
                <a:cubicBezTo>
                  <a:pt x="846" y="5905"/>
                  <a:pt x="2122" y="7324"/>
                  <a:pt x="3713" y="8427"/>
                </a:cubicBezTo>
                <a:lnTo>
                  <a:pt x="3727" y="8456"/>
                </a:lnTo>
                <a:cubicBezTo>
                  <a:pt x="3813" y="8370"/>
                  <a:pt x="3899" y="8298"/>
                  <a:pt x="3985" y="8212"/>
                </a:cubicBezTo>
                <a:cubicBezTo>
                  <a:pt x="4286" y="6234"/>
                  <a:pt x="4630" y="4199"/>
                  <a:pt x="4243" y="2207"/>
                </a:cubicBezTo>
                <a:cubicBezTo>
                  <a:pt x="4046" y="1165"/>
                  <a:pt x="3363" y="1"/>
                  <a:pt x="23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11"/>
          <p:cNvSpPr/>
          <p:nvPr/>
        </p:nvSpPr>
        <p:spPr>
          <a:xfrm rot="-5400000">
            <a:off x="5883676" y="4913944"/>
            <a:ext cx="247881" cy="110745"/>
          </a:xfrm>
          <a:custGeom>
            <a:avLst/>
            <a:gdLst/>
            <a:ahLst/>
            <a:cxnLst/>
            <a:rect l="l" t="t" r="r" b="b"/>
            <a:pathLst>
              <a:path w="9862" h="4406" extrusionOk="0">
                <a:moveTo>
                  <a:pt x="7454" y="337"/>
                </a:moveTo>
                <a:cubicBezTo>
                  <a:pt x="8371" y="480"/>
                  <a:pt x="9317" y="781"/>
                  <a:pt x="9518" y="1455"/>
                </a:cubicBezTo>
                <a:cubicBezTo>
                  <a:pt x="7956" y="1756"/>
                  <a:pt x="6293" y="1799"/>
                  <a:pt x="4716" y="1971"/>
                </a:cubicBezTo>
                <a:cubicBezTo>
                  <a:pt x="3555" y="2086"/>
                  <a:pt x="2409" y="2215"/>
                  <a:pt x="1277" y="2415"/>
                </a:cubicBezTo>
                <a:cubicBezTo>
                  <a:pt x="2223" y="2100"/>
                  <a:pt x="3140" y="1713"/>
                  <a:pt x="4071" y="1383"/>
                </a:cubicBezTo>
                <a:cubicBezTo>
                  <a:pt x="5175" y="982"/>
                  <a:pt x="6307" y="624"/>
                  <a:pt x="7454" y="337"/>
                </a:cubicBezTo>
                <a:close/>
                <a:moveTo>
                  <a:pt x="6254" y="259"/>
                </a:moveTo>
                <a:cubicBezTo>
                  <a:pt x="6629" y="259"/>
                  <a:pt x="7002" y="288"/>
                  <a:pt x="7382" y="337"/>
                </a:cubicBezTo>
                <a:cubicBezTo>
                  <a:pt x="5017" y="824"/>
                  <a:pt x="2839" y="1856"/>
                  <a:pt x="531" y="2516"/>
                </a:cubicBezTo>
                <a:cubicBezTo>
                  <a:pt x="1979" y="1226"/>
                  <a:pt x="3799" y="437"/>
                  <a:pt x="5720" y="280"/>
                </a:cubicBezTo>
                <a:cubicBezTo>
                  <a:pt x="5899" y="266"/>
                  <a:pt x="6077" y="259"/>
                  <a:pt x="6254" y="259"/>
                </a:cubicBezTo>
                <a:close/>
                <a:moveTo>
                  <a:pt x="9546" y="1527"/>
                </a:moveTo>
                <a:lnTo>
                  <a:pt x="9546" y="1527"/>
                </a:lnTo>
                <a:cubicBezTo>
                  <a:pt x="9589" y="1770"/>
                  <a:pt x="9561" y="2014"/>
                  <a:pt x="9475" y="2243"/>
                </a:cubicBezTo>
                <a:cubicBezTo>
                  <a:pt x="9432" y="2329"/>
                  <a:pt x="9403" y="2401"/>
                  <a:pt x="9360" y="2487"/>
                </a:cubicBezTo>
                <a:cubicBezTo>
                  <a:pt x="8267" y="2557"/>
                  <a:pt x="7187" y="2592"/>
                  <a:pt x="6102" y="2592"/>
                </a:cubicBezTo>
                <a:cubicBezTo>
                  <a:pt x="5637" y="2592"/>
                  <a:pt x="5171" y="2586"/>
                  <a:pt x="4702" y="2573"/>
                </a:cubicBezTo>
                <a:cubicBezTo>
                  <a:pt x="4218" y="2563"/>
                  <a:pt x="3734" y="2556"/>
                  <a:pt x="3249" y="2556"/>
                </a:cubicBezTo>
                <a:cubicBezTo>
                  <a:pt x="2342" y="2556"/>
                  <a:pt x="1432" y="2579"/>
                  <a:pt x="517" y="2645"/>
                </a:cubicBezTo>
                <a:cubicBezTo>
                  <a:pt x="617" y="2616"/>
                  <a:pt x="703" y="2587"/>
                  <a:pt x="789" y="2559"/>
                </a:cubicBezTo>
                <a:cubicBezTo>
                  <a:pt x="2251" y="2301"/>
                  <a:pt x="3727" y="2157"/>
                  <a:pt x="5204" y="2014"/>
                </a:cubicBezTo>
                <a:cubicBezTo>
                  <a:pt x="6637" y="1856"/>
                  <a:pt x="8128" y="1799"/>
                  <a:pt x="9546" y="1527"/>
                </a:cubicBezTo>
                <a:close/>
                <a:moveTo>
                  <a:pt x="345" y="2788"/>
                </a:moveTo>
                <a:lnTo>
                  <a:pt x="345" y="2788"/>
                </a:lnTo>
                <a:cubicBezTo>
                  <a:pt x="1721" y="3103"/>
                  <a:pt x="3125" y="3318"/>
                  <a:pt x="4501" y="3533"/>
                </a:cubicBezTo>
                <a:cubicBezTo>
                  <a:pt x="5226" y="3630"/>
                  <a:pt x="5950" y="3684"/>
                  <a:pt x="6674" y="3684"/>
                </a:cubicBezTo>
                <a:cubicBezTo>
                  <a:pt x="7125" y="3684"/>
                  <a:pt x="7576" y="3663"/>
                  <a:pt x="8027" y="3619"/>
                </a:cubicBezTo>
                <a:lnTo>
                  <a:pt x="8027" y="3619"/>
                </a:lnTo>
                <a:cubicBezTo>
                  <a:pt x="7153" y="4006"/>
                  <a:pt x="6221" y="4192"/>
                  <a:pt x="5275" y="4207"/>
                </a:cubicBezTo>
                <a:cubicBezTo>
                  <a:pt x="5257" y="4207"/>
                  <a:pt x="5239" y="4207"/>
                  <a:pt x="5220" y="4207"/>
                </a:cubicBezTo>
                <a:cubicBezTo>
                  <a:pt x="3452" y="4207"/>
                  <a:pt x="1920" y="3526"/>
                  <a:pt x="345" y="2788"/>
                </a:cubicBezTo>
                <a:close/>
                <a:moveTo>
                  <a:pt x="6480" y="0"/>
                </a:moveTo>
                <a:cubicBezTo>
                  <a:pt x="6369" y="0"/>
                  <a:pt x="6263" y="3"/>
                  <a:pt x="6164" y="7"/>
                </a:cubicBezTo>
                <a:cubicBezTo>
                  <a:pt x="3971" y="93"/>
                  <a:pt x="1578" y="1039"/>
                  <a:pt x="44" y="2659"/>
                </a:cubicBezTo>
                <a:cubicBezTo>
                  <a:pt x="15" y="2673"/>
                  <a:pt x="1" y="2716"/>
                  <a:pt x="1" y="2745"/>
                </a:cubicBezTo>
                <a:cubicBezTo>
                  <a:pt x="101" y="2716"/>
                  <a:pt x="202" y="2688"/>
                  <a:pt x="302" y="2659"/>
                </a:cubicBezTo>
                <a:cubicBezTo>
                  <a:pt x="309" y="2655"/>
                  <a:pt x="316" y="2654"/>
                  <a:pt x="323" y="2654"/>
                </a:cubicBezTo>
                <a:cubicBezTo>
                  <a:pt x="344" y="2654"/>
                  <a:pt x="363" y="2670"/>
                  <a:pt x="374" y="2702"/>
                </a:cubicBezTo>
                <a:cubicBezTo>
                  <a:pt x="1345" y="2650"/>
                  <a:pt x="2317" y="2639"/>
                  <a:pt x="3289" y="2639"/>
                </a:cubicBezTo>
                <a:cubicBezTo>
                  <a:pt x="4114" y="2639"/>
                  <a:pt x="4938" y="2647"/>
                  <a:pt x="5763" y="2647"/>
                </a:cubicBezTo>
                <a:cubicBezTo>
                  <a:pt x="6948" y="2647"/>
                  <a:pt x="8132" y="2630"/>
                  <a:pt x="9317" y="2544"/>
                </a:cubicBezTo>
                <a:lnTo>
                  <a:pt x="9317" y="2544"/>
                </a:lnTo>
                <a:cubicBezTo>
                  <a:pt x="9031" y="3003"/>
                  <a:pt x="8615" y="3361"/>
                  <a:pt x="8113" y="3576"/>
                </a:cubicBezTo>
                <a:cubicBezTo>
                  <a:pt x="7737" y="3600"/>
                  <a:pt x="7360" y="3612"/>
                  <a:pt x="6983" y="3612"/>
                </a:cubicBezTo>
                <a:cubicBezTo>
                  <a:pt x="5994" y="3612"/>
                  <a:pt x="5004" y="3531"/>
                  <a:pt x="4028" y="3376"/>
                </a:cubicBezTo>
                <a:cubicBezTo>
                  <a:pt x="2810" y="3161"/>
                  <a:pt x="1592" y="2845"/>
                  <a:pt x="359" y="2745"/>
                </a:cubicBezTo>
                <a:cubicBezTo>
                  <a:pt x="359" y="2745"/>
                  <a:pt x="359" y="2759"/>
                  <a:pt x="359" y="2759"/>
                </a:cubicBezTo>
                <a:cubicBezTo>
                  <a:pt x="302" y="2788"/>
                  <a:pt x="259" y="2802"/>
                  <a:pt x="216" y="2845"/>
                </a:cubicBezTo>
                <a:cubicBezTo>
                  <a:pt x="1749" y="3763"/>
                  <a:pt x="3466" y="4406"/>
                  <a:pt x="5245" y="4406"/>
                </a:cubicBezTo>
                <a:cubicBezTo>
                  <a:pt x="5578" y="4406"/>
                  <a:pt x="5913" y="4383"/>
                  <a:pt x="6250" y="4336"/>
                </a:cubicBezTo>
                <a:cubicBezTo>
                  <a:pt x="7483" y="4164"/>
                  <a:pt x="9862" y="3462"/>
                  <a:pt x="9790" y="1813"/>
                </a:cubicBezTo>
                <a:cubicBezTo>
                  <a:pt x="9711" y="337"/>
                  <a:pt x="7753" y="0"/>
                  <a:pt x="64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11"/>
          <p:cNvSpPr/>
          <p:nvPr/>
        </p:nvSpPr>
        <p:spPr>
          <a:xfrm rot="-2700000">
            <a:off x="2034542" y="4249276"/>
            <a:ext cx="288565" cy="129516"/>
          </a:xfrm>
          <a:custGeom>
            <a:avLst/>
            <a:gdLst/>
            <a:ahLst/>
            <a:cxnLst/>
            <a:rect l="l" t="t" r="r" b="b"/>
            <a:pathLst>
              <a:path w="11481" h="5153" extrusionOk="0">
                <a:moveTo>
                  <a:pt x="4458" y="333"/>
                </a:moveTo>
                <a:lnTo>
                  <a:pt x="4458" y="333"/>
                </a:lnTo>
                <a:cubicBezTo>
                  <a:pt x="3799" y="634"/>
                  <a:pt x="3168" y="1064"/>
                  <a:pt x="2523" y="1394"/>
                </a:cubicBezTo>
                <a:cubicBezTo>
                  <a:pt x="1749" y="1780"/>
                  <a:pt x="1004" y="2225"/>
                  <a:pt x="287" y="2712"/>
                </a:cubicBezTo>
                <a:cubicBezTo>
                  <a:pt x="1190" y="1866"/>
                  <a:pt x="2165" y="1050"/>
                  <a:pt x="3326" y="634"/>
                </a:cubicBezTo>
                <a:cubicBezTo>
                  <a:pt x="3698" y="505"/>
                  <a:pt x="4071" y="405"/>
                  <a:pt x="4458" y="333"/>
                </a:cubicBezTo>
                <a:close/>
                <a:moveTo>
                  <a:pt x="9707" y="2338"/>
                </a:moveTo>
                <a:cubicBezTo>
                  <a:pt x="9849" y="2338"/>
                  <a:pt x="9992" y="2338"/>
                  <a:pt x="10134" y="2339"/>
                </a:cubicBezTo>
                <a:cubicBezTo>
                  <a:pt x="10205" y="2870"/>
                  <a:pt x="9818" y="3328"/>
                  <a:pt x="9360" y="3687"/>
                </a:cubicBezTo>
                <a:cubicBezTo>
                  <a:pt x="8715" y="3515"/>
                  <a:pt x="8084" y="3572"/>
                  <a:pt x="7425" y="3543"/>
                </a:cubicBezTo>
                <a:cubicBezTo>
                  <a:pt x="6551" y="3500"/>
                  <a:pt x="5676" y="3386"/>
                  <a:pt x="4816" y="3300"/>
                </a:cubicBezTo>
                <a:cubicBezTo>
                  <a:pt x="3813" y="3185"/>
                  <a:pt x="2795" y="3085"/>
                  <a:pt x="1778" y="3027"/>
                </a:cubicBezTo>
                <a:cubicBezTo>
                  <a:pt x="2853" y="2913"/>
                  <a:pt x="3942" y="2669"/>
                  <a:pt x="5003" y="2554"/>
                </a:cubicBezTo>
                <a:cubicBezTo>
                  <a:pt x="6566" y="2410"/>
                  <a:pt x="8142" y="2338"/>
                  <a:pt x="9707" y="2338"/>
                </a:cubicBezTo>
                <a:close/>
                <a:moveTo>
                  <a:pt x="330" y="3171"/>
                </a:moveTo>
                <a:lnTo>
                  <a:pt x="330" y="3171"/>
                </a:lnTo>
                <a:cubicBezTo>
                  <a:pt x="1477" y="3586"/>
                  <a:pt x="2623" y="3930"/>
                  <a:pt x="3799" y="4217"/>
                </a:cubicBezTo>
                <a:cubicBezTo>
                  <a:pt x="4415" y="4389"/>
                  <a:pt x="5046" y="4504"/>
                  <a:pt x="5676" y="4590"/>
                </a:cubicBezTo>
                <a:cubicBezTo>
                  <a:pt x="6135" y="4633"/>
                  <a:pt x="6579" y="4704"/>
                  <a:pt x="7038" y="4805"/>
                </a:cubicBezTo>
                <a:cubicBezTo>
                  <a:pt x="6592" y="4890"/>
                  <a:pt x="6139" y="4933"/>
                  <a:pt x="5686" y="4933"/>
                </a:cubicBezTo>
                <a:cubicBezTo>
                  <a:pt x="5003" y="4933"/>
                  <a:pt x="4319" y="4837"/>
                  <a:pt x="3655" y="4647"/>
                </a:cubicBezTo>
                <a:cubicBezTo>
                  <a:pt x="2537" y="4332"/>
                  <a:pt x="1305" y="3887"/>
                  <a:pt x="330" y="3171"/>
                </a:cubicBezTo>
                <a:close/>
                <a:moveTo>
                  <a:pt x="5756" y="1"/>
                </a:moveTo>
                <a:cubicBezTo>
                  <a:pt x="4908" y="1"/>
                  <a:pt x="4050" y="131"/>
                  <a:pt x="3283" y="448"/>
                </a:cubicBezTo>
                <a:cubicBezTo>
                  <a:pt x="2007" y="978"/>
                  <a:pt x="946" y="1838"/>
                  <a:pt x="1" y="2812"/>
                </a:cubicBezTo>
                <a:cubicBezTo>
                  <a:pt x="44" y="2812"/>
                  <a:pt x="101" y="2798"/>
                  <a:pt x="144" y="2784"/>
                </a:cubicBezTo>
                <a:cubicBezTo>
                  <a:pt x="173" y="2784"/>
                  <a:pt x="216" y="2784"/>
                  <a:pt x="259" y="2798"/>
                </a:cubicBezTo>
                <a:cubicBezTo>
                  <a:pt x="961" y="2397"/>
                  <a:pt x="1649" y="1981"/>
                  <a:pt x="2365" y="1609"/>
                </a:cubicBezTo>
                <a:cubicBezTo>
                  <a:pt x="3154" y="1193"/>
                  <a:pt x="3928" y="634"/>
                  <a:pt x="4745" y="290"/>
                </a:cubicBezTo>
                <a:cubicBezTo>
                  <a:pt x="5081" y="242"/>
                  <a:pt x="5418" y="219"/>
                  <a:pt x="5754" y="219"/>
                </a:cubicBezTo>
                <a:cubicBezTo>
                  <a:pt x="6737" y="219"/>
                  <a:pt x="7710" y="418"/>
                  <a:pt x="8629" y="792"/>
                </a:cubicBezTo>
                <a:cubicBezTo>
                  <a:pt x="7210" y="878"/>
                  <a:pt x="5734" y="1365"/>
                  <a:pt x="4372" y="1694"/>
                </a:cubicBezTo>
                <a:cubicBezTo>
                  <a:pt x="3010" y="2038"/>
                  <a:pt x="1663" y="2483"/>
                  <a:pt x="302" y="2812"/>
                </a:cubicBezTo>
                <a:cubicBezTo>
                  <a:pt x="345" y="2841"/>
                  <a:pt x="373" y="2884"/>
                  <a:pt x="388" y="2927"/>
                </a:cubicBezTo>
                <a:cubicBezTo>
                  <a:pt x="832" y="2870"/>
                  <a:pt x="1262" y="2683"/>
                  <a:pt x="1692" y="2569"/>
                </a:cubicBezTo>
                <a:cubicBezTo>
                  <a:pt x="2509" y="2354"/>
                  <a:pt x="3340" y="2124"/>
                  <a:pt x="4171" y="1924"/>
                </a:cubicBezTo>
                <a:cubicBezTo>
                  <a:pt x="5705" y="1566"/>
                  <a:pt x="7224" y="1164"/>
                  <a:pt x="8772" y="906"/>
                </a:cubicBezTo>
                <a:lnTo>
                  <a:pt x="8815" y="878"/>
                </a:lnTo>
                <a:cubicBezTo>
                  <a:pt x="9288" y="1107"/>
                  <a:pt x="9704" y="1451"/>
                  <a:pt x="9990" y="1909"/>
                </a:cubicBezTo>
                <a:cubicBezTo>
                  <a:pt x="10062" y="2024"/>
                  <a:pt x="10105" y="2153"/>
                  <a:pt x="10134" y="2282"/>
                </a:cubicBezTo>
                <a:cubicBezTo>
                  <a:pt x="9656" y="2262"/>
                  <a:pt x="9179" y="2252"/>
                  <a:pt x="8703" y="2252"/>
                </a:cubicBezTo>
                <a:cubicBezTo>
                  <a:pt x="7466" y="2252"/>
                  <a:pt x="6234" y="2320"/>
                  <a:pt x="5003" y="2454"/>
                </a:cubicBezTo>
                <a:cubicBezTo>
                  <a:pt x="3619" y="2598"/>
                  <a:pt x="2200" y="2967"/>
                  <a:pt x="800" y="2967"/>
                </a:cubicBezTo>
                <a:cubicBezTo>
                  <a:pt x="662" y="2967"/>
                  <a:pt x="525" y="2963"/>
                  <a:pt x="388" y="2956"/>
                </a:cubicBezTo>
                <a:cubicBezTo>
                  <a:pt x="388" y="2984"/>
                  <a:pt x="388" y="3027"/>
                  <a:pt x="373" y="3056"/>
                </a:cubicBezTo>
                <a:cubicBezTo>
                  <a:pt x="502" y="3070"/>
                  <a:pt x="631" y="3070"/>
                  <a:pt x="774" y="3070"/>
                </a:cubicBezTo>
                <a:cubicBezTo>
                  <a:pt x="2107" y="3214"/>
                  <a:pt x="3455" y="3328"/>
                  <a:pt x="4802" y="3457"/>
                </a:cubicBezTo>
                <a:cubicBezTo>
                  <a:pt x="5605" y="3543"/>
                  <a:pt x="6422" y="3658"/>
                  <a:pt x="7224" y="3687"/>
                </a:cubicBezTo>
                <a:cubicBezTo>
                  <a:pt x="7315" y="3689"/>
                  <a:pt x="7405" y="3689"/>
                  <a:pt x="7496" y="3689"/>
                </a:cubicBezTo>
                <a:cubicBezTo>
                  <a:pt x="7671" y="3689"/>
                  <a:pt x="7846" y="3687"/>
                  <a:pt x="8021" y="3687"/>
                </a:cubicBezTo>
                <a:cubicBezTo>
                  <a:pt x="8433" y="3687"/>
                  <a:pt x="8844" y="3700"/>
                  <a:pt x="9245" y="3787"/>
                </a:cubicBezTo>
                <a:cubicBezTo>
                  <a:pt x="9130" y="3873"/>
                  <a:pt x="9016" y="3945"/>
                  <a:pt x="8901" y="4031"/>
                </a:cubicBezTo>
                <a:cubicBezTo>
                  <a:pt x="8399" y="4346"/>
                  <a:pt x="7840" y="4590"/>
                  <a:pt x="7267" y="4747"/>
                </a:cubicBezTo>
                <a:cubicBezTo>
                  <a:pt x="6178" y="4360"/>
                  <a:pt x="4945" y="4346"/>
                  <a:pt x="3842" y="4074"/>
                </a:cubicBezTo>
                <a:cubicBezTo>
                  <a:pt x="2652" y="3787"/>
                  <a:pt x="1491" y="3443"/>
                  <a:pt x="316" y="3113"/>
                </a:cubicBezTo>
                <a:cubicBezTo>
                  <a:pt x="302" y="3128"/>
                  <a:pt x="287" y="3142"/>
                  <a:pt x="273" y="3142"/>
                </a:cubicBezTo>
                <a:cubicBezTo>
                  <a:pt x="201" y="3171"/>
                  <a:pt x="144" y="3199"/>
                  <a:pt x="72" y="3228"/>
                </a:cubicBezTo>
                <a:cubicBezTo>
                  <a:pt x="1319" y="4217"/>
                  <a:pt x="3053" y="4833"/>
                  <a:pt x="4573" y="5063"/>
                </a:cubicBezTo>
                <a:cubicBezTo>
                  <a:pt x="4959" y="5121"/>
                  <a:pt x="5358" y="5153"/>
                  <a:pt x="5759" y="5153"/>
                </a:cubicBezTo>
                <a:cubicBezTo>
                  <a:pt x="7323" y="5153"/>
                  <a:pt x="8924" y="4672"/>
                  <a:pt x="9962" y="3429"/>
                </a:cubicBezTo>
                <a:cubicBezTo>
                  <a:pt x="11481" y="1637"/>
                  <a:pt x="8414" y="304"/>
                  <a:pt x="6995" y="89"/>
                </a:cubicBezTo>
                <a:cubicBezTo>
                  <a:pt x="6592" y="32"/>
                  <a:pt x="6175" y="1"/>
                  <a:pt x="57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2" name="Google Shape;592;p11"/>
          <p:cNvGrpSpPr/>
          <p:nvPr/>
        </p:nvGrpSpPr>
        <p:grpSpPr>
          <a:xfrm rot="-5400000">
            <a:off x="5925918" y="4381330"/>
            <a:ext cx="163425" cy="285015"/>
            <a:chOff x="2664696" y="4499755"/>
            <a:chExt cx="163425" cy="285015"/>
          </a:xfrm>
        </p:grpSpPr>
        <p:sp>
          <p:nvSpPr>
            <p:cNvPr id="593" name="Google Shape;593;p11"/>
            <p:cNvSpPr/>
            <p:nvPr/>
          </p:nvSpPr>
          <p:spPr>
            <a:xfrm>
              <a:off x="2664696" y="4499755"/>
              <a:ext cx="163425" cy="285015"/>
            </a:xfrm>
            <a:custGeom>
              <a:avLst/>
              <a:gdLst/>
              <a:ahLst/>
              <a:cxnLst/>
              <a:rect l="l" t="t" r="r" b="b"/>
              <a:pathLst>
                <a:path w="5262" h="9177" extrusionOk="0">
                  <a:moveTo>
                    <a:pt x="1733" y="207"/>
                  </a:moveTo>
                  <a:cubicBezTo>
                    <a:pt x="1743" y="207"/>
                    <a:pt x="1753" y="207"/>
                    <a:pt x="1764" y="208"/>
                  </a:cubicBezTo>
                  <a:cubicBezTo>
                    <a:pt x="1950" y="810"/>
                    <a:pt x="2094" y="1426"/>
                    <a:pt x="2194" y="2056"/>
                  </a:cubicBezTo>
                  <a:cubicBezTo>
                    <a:pt x="2337" y="2816"/>
                    <a:pt x="2581" y="3576"/>
                    <a:pt x="2753" y="4335"/>
                  </a:cubicBezTo>
                  <a:cubicBezTo>
                    <a:pt x="3054" y="5683"/>
                    <a:pt x="3297" y="7030"/>
                    <a:pt x="3641" y="8348"/>
                  </a:cubicBezTo>
                  <a:cubicBezTo>
                    <a:pt x="3197" y="7273"/>
                    <a:pt x="2796" y="6170"/>
                    <a:pt x="2352" y="5095"/>
                  </a:cubicBezTo>
                  <a:cubicBezTo>
                    <a:pt x="1793" y="3719"/>
                    <a:pt x="1004" y="2429"/>
                    <a:pt x="617" y="981"/>
                  </a:cubicBezTo>
                  <a:cubicBezTo>
                    <a:pt x="870" y="546"/>
                    <a:pt x="1233" y="207"/>
                    <a:pt x="1733" y="207"/>
                  </a:cubicBezTo>
                  <a:close/>
                  <a:moveTo>
                    <a:pt x="560" y="1096"/>
                  </a:moveTo>
                  <a:cubicBezTo>
                    <a:pt x="904" y="2357"/>
                    <a:pt x="1563" y="3504"/>
                    <a:pt x="2094" y="4708"/>
                  </a:cubicBezTo>
                  <a:cubicBezTo>
                    <a:pt x="2667" y="6027"/>
                    <a:pt x="3125" y="7402"/>
                    <a:pt x="3742" y="8707"/>
                  </a:cubicBezTo>
                  <a:cubicBezTo>
                    <a:pt x="3226" y="7904"/>
                    <a:pt x="2724" y="7087"/>
                    <a:pt x="2180" y="6299"/>
                  </a:cubicBezTo>
                  <a:cubicBezTo>
                    <a:pt x="1506" y="5310"/>
                    <a:pt x="961" y="4264"/>
                    <a:pt x="316" y="3246"/>
                  </a:cubicBezTo>
                  <a:lnTo>
                    <a:pt x="302" y="3246"/>
                  </a:lnTo>
                  <a:cubicBezTo>
                    <a:pt x="259" y="2845"/>
                    <a:pt x="259" y="2429"/>
                    <a:pt x="302" y="2028"/>
                  </a:cubicBezTo>
                  <a:cubicBezTo>
                    <a:pt x="331" y="1712"/>
                    <a:pt x="417" y="1383"/>
                    <a:pt x="560" y="1096"/>
                  </a:cubicBezTo>
                  <a:close/>
                  <a:moveTo>
                    <a:pt x="3340" y="1311"/>
                  </a:moveTo>
                  <a:lnTo>
                    <a:pt x="3340" y="1311"/>
                  </a:lnTo>
                  <a:cubicBezTo>
                    <a:pt x="3742" y="1913"/>
                    <a:pt x="4057" y="2572"/>
                    <a:pt x="4286" y="3260"/>
                  </a:cubicBezTo>
                  <a:cubicBezTo>
                    <a:pt x="4931" y="5095"/>
                    <a:pt x="4616" y="6958"/>
                    <a:pt x="3942" y="8721"/>
                  </a:cubicBezTo>
                  <a:cubicBezTo>
                    <a:pt x="3899" y="8191"/>
                    <a:pt x="3928" y="7660"/>
                    <a:pt x="3885" y="7130"/>
                  </a:cubicBezTo>
                  <a:cubicBezTo>
                    <a:pt x="3828" y="6442"/>
                    <a:pt x="3756" y="5754"/>
                    <a:pt x="3684" y="5066"/>
                  </a:cubicBezTo>
                  <a:cubicBezTo>
                    <a:pt x="3541" y="3819"/>
                    <a:pt x="3484" y="2558"/>
                    <a:pt x="3340" y="1311"/>
                  </a:cubicBezTo>
                  <a:close/>
                  <a:moveTo>
                    <a:pt x="1922" y="222"/>
                  </a:moveTo>
                  <a:lnTo>
                    <a:pt x="2008" y="236"/>
                  </a:lnTo>
                  <a:cubicBezTo>
                    <a:pt x="2480" y="351"/>
                    <a:pt x="2882" y="709"/>
                    <a:pt x="3226" y="1153"/>
                  </a:cubicBezTo>
                  <a:cubicBezTo>
                    <a:pt x="3441" y="2529"/>
                    <a:pt x="3441" y="3963"/>
                    <a:pt x="3584" y="5339"/>
                  </a:cubicBezTo>
                  <a:cubicBezTo>
                    <a:pt x="3656" y="6012"/>
                    <a:pt x="3727" y="6700"/>
                    <a:pt x="3770" y="7374"/>
                  </a:cubicBezTo>
                  <a:cubicBezTo>
                    <a:pt x="3813" y="7879"/>
                    <a:pt x="3786" y="8343"/>
                    <a:pt x="3852" y="8833"/>
                  </a:cubicBezTo>
                  <a:lnTo>
                    <a:pt x="3852" y="8833"/>
                  </a:lnTo>
                  <a:cubicBezTo>
                    <a:pt x="3496" y="7419"/>
                    <a:pt x="3239" y="5978"/>
                    <a:pt x="2939" y="4550"/>
                  </a:cubicBezTo>
                  <a:cubicBezTo>
                    <a:pt x="2767" y="3762"/>
                    <a:pt x="2552" y="3002"/>
                    <a:pt x="2380" y="2228"/>
                  </a:cubicBezTo>
                  <a:cubicBezTo>
                    <a:pt x="2223" y="1555"/>
                    <a:pt x="2151" y="881"/>
                    <a:pt x="1922" y="222"/>
                  </a:cubicBezTo>
                  <a:close/>
                  <a:moveTo>
                    <a:pt x="316" y="3389"/>
                  </a:moveTo>
                  <a:lnTo>
                    <a:pt x="316" y="3389"/>
                  </a:lnTo>
                  <a:cubicBezTo>
                    <a:pt x="890" y="4393"/>
                    <a:pt x="1420" y="5396"/>
                    <a:pt x="2079" y="6356"/>
                  </a:cubicBezTo>
                  <a:cubicBezTo>
                    <a:pt x="2624" y="7159"/>
                    <a:pt x="3082" y="8191"/>
                    <a:pt x="3785" y="8879"/>
                  </a:cubicBezTo>
                  <a:cubicBezTo>
                    <a:pt x="3111" y="8291"/>
                    <a:pt x="2380" y="7746"/>
                    <a:pt x="1778" y="7087"/>
                  </a:cubicBezTo>
                  <a:cubicBezTo>
                    <a:pt x="1133" y="6371"/>
                    <a:pt x="775" y="5496"/>
                    <a:pt x="546" y="4579"/>
                  </a:cubicBezTo>
                  <a:cubicBezTo>
                    <a:pt x="445" y="4192"/>
                    <a:pt x="359" y="3791"/>
                    <a:pt x="316" y="3389"/>
                  </a:cubicBezTo>
                  <a:close/>
                  <a:moveTo>
                    <a:pt x="1697" y="0"/>
                  </a:moveTo>
                  <a:cubicBezTo>
                    <a:pt x="1125" y="0"/>
                    <a:pt x="617" y="511"/>
                    <a:pt x="388" y="996"/>
                  </a:cubicBezTo>
                  <a:cubicBezTo>
                    <a:pt x="1" y="1870"/>
                    <a:pt x="44" y="2830"/>
                    <a:pt x="187" y="3748"/>
                  </a:cubicBezTo>
                  <a:cubicBezTo>
                    <a:pt x="331" y="4722"/>
                    <a:pt x="675" y="5668"/>
                    <a:pt x="1191" y="6514"/>
                  </a:cubicBezTo>
                  <a:cubicBezTo>
                    <a:pt x="1850" y="7574"/>
                    <a:pt x="2925" y="8248"/>
                    <a:pt x="3799" y="9108"/>
                  </a:cubicBezTo>
                  <a:cubicBezTo>
                    <a:pt x="3813" y="9137"/>
                    <a:pt x="3842" y="9165"/>
                    <a:pt x="3885" y="9165"/>
                  </a:cubicBezTo>
                  <a:cubicBezTo>
                    <a:pt x="3892" y="9173"/>
                    <a:pt x="3903" y="9176"/>
                    <a:pt x="3916" y="9176"/>
                  </a:cubicBezTo>
                  <a:cubicBezTo>
                    <a:pt x="3928" y="9176"/>
                    <a:pt x="3942" y="9173"/>
                    <a:pt x="3957" y="9165"/>
                  </a:cubicBezTo>
                  <a:cubicBezTo>
                    <a:pt x="3928" y="9051"/>
                    <a:pt x="3899" y="8936"/>
                    <a:pt x="3885" y="8807"/>
                  </a:cubicBezTo>
                  <a:lnTo>
                    <a:pt x="3914" y="8807"/>
                  </a:lnTo>
                  <a:cubicBezTo>
                    <a:pt x="3957" y="8864"/>
                    <a:pt x="3985" y="8907"/>
                    <a:pt x="4028" y="8965"/>
                  </a:cubicBezTo>
                  <a:cubicBezTo>
                    <a:pt x="4946" y="7101"/>
                    <a:pt x="5261" y="4966"/>
                    <a:pt x="4458" y="2988"/>
                  </a:cubicBezTo>
                  <a:cubicBezTo>
                    <a:pt x="4014" y="1884"/>
                    <a:pt x="3168" y="165"/>
                    <a:pt x="1807" y="7"/>
                  </a:cubicBezTo>
                  <a:cubicBezTo>
                    <a:pt x="1770" y="3"/>
                    <a:pt x="1733" y="0"/>
                    <a:pt x="16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11"/>
            <p:cNvSpPr/>
            <p:nvPr/>
          </p:nvSpPr>
          <p:spPr>
            <a:xfrm>
              <a:off x="2785353" y="4773275"/>
              <a:ext cx="4472" cy="11150"/>
            </a:xfrm>
            <a:custGeom>
              <a:avLst/>
              <a:gdLst/>
              <a:ahLst/>
              <a:cxnLst/>
              <a:rect l="l" t="t" r="r" b="b"/>
              <a:pathLst>
                <a:path w="144" h="359" extrusionOk="0">
                  <a:moveTo>
                    <a:pt x="0" y="0"/>
                  </a:moveTo>
                  <a:cubicBezTo>
                    <a:pt x="14" y="129"/>
                    <a:pt x="43" y="244"/>
                    <a:pt x="72" y="358"/>
                  </a:cubicBezTo>
                  <a:cubicBezTo>
                    <a:pt x="115" y="344"/>
                    <a:pt x="129" y="287"/>
                    <a:pt x="100" y="244"/>
                  </a:cubicBezTo>
                  <a:cubicBezTo>
                    <a:pt x="115" y="215"/>
                    <a:pt x="129" y="186"/>
                    <a:pt x="143" y="158"/>
                  </a:cubicBezTo>
                  <a:cubicBezTo>
                    <a:pt x="100" y="100"/>
                    <a:pt x="72" y="57"/>
                    <a:pt x="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5" name="Google Shape;595;p11"/>
          <p:cNvSpPr/>
          <p:nvPr/>
        </p:nvSpPr>
        <p:spPr>
          <a:xfrm>
            <a:off x="4934311" y="5057042"/>
            <a:ext cx="276452" cy="90681"/>
          </a:xfrm>
          <a:custGeom>
            <a:avLst/>
            <a:gdLst/>
            <a:ahLst/>
            <a:cxnLst/>
            <a:rect l="l" t="t" r="r" b="b"/>
            <a:pathLst>
              <a:path w="8902" h="2920" extrusionOk="0">
                <a:moveTo>
                  <a:pt x="5814" y="1"/>
                </a:moveTo>
                <a:cubicBezTo>
                  <a:pt x="4214" y="1"/>
                  <a:pt x="2626" y="704"/>
                  <a:pt x="1377" y="1672"/>
                </a:cubicBezTo>
                <a:cubicBezTo>
                  <a:pt x="889" y="2045"/>
                  <a:pt x="431" y="2475"/>
                  <a:pt x="1" y="2919"/>
                </a:cubicBezTo>
                <a:lnTo>
                  <a:pt x="373" y="2919"/>
                </a:lnTo>
                <a:cubicBezTo>
                  <a:pt x="488" y="2804"/>
                  <a:pt x="588" y="2690"/>
                  <a:pt x="703" y="2589"/>
                </a:cubicBezTo>
                <a:cubicBezTo>
                  <a:pt x="1606" y="1658"/>
                  <a:pt x="2724" y="970"/>
                  <a:pt x="3957" y="583"/>
                </a:cubicBezTo>
                <a:lnTo>
                  <a:pt x="3957" y="583"/>
                </a:lnTo>
                <a:cubicBezTo>
                  <a:pt x="3570" y="927"/>
                  <a:pt x="3154" y="1242"/>
                  <a:pt x="2724" y="1529"/>
                </a:cubicBezTo>
                <a:cubicBezTo>
                  <a:pt x="2151" y="1959"/>
                  <a:pt x="1606" y="2417"/>
                  <a:pt x="1076" y="2919"/>
                </a:cubicBezTo>
                <a:lnTo>
                  <a:pt x="1334" y="2919"/>
                </a:lnTo>
                <a:cubicBezTo>
                  <a:pt x="2265" y="2102"/>
                  <a:pt x="3398" y="1443"/>
                  <a:pt x="4215" y="511"/>
                </a:cubicBezTo>
                <a:cubicBezTo>
                  <a:pt x="4735" y="375"/>
                  <a:pt x="5264" y="311"/>
                  <a:pt x="5802" y="311"/>
                </a:cubicBezTo>
                <a:cubicBezTo>
                  <a:pt x="5946" y="311"/>
                  <a:pt x="6090" y="316"/>
                  <a:pt x="6236" y="325"/>
                </a:cubicBezTo>
                <a:cubicBezTo>
                  <a:pt x="6379" y="339"/>
                  <a:pt x="6536" y="353"/>
                  <a:pt x="6708" y="382"/>
                </a:cubicBezTo>
                <a:cubicBezTo>
                  <a:pt x="6121" y="869"/>
                  <a:pt x="5419" y="1199"/>
                  <a:pt x="4759" y="1586"/>
                </a:cubicBezTo>
                <a:cubicBezTo>
                  <a:pt x="4086" y="1987"/>
                  <a:pt x="3441" y="2460"/>
                  <a:pt x="2781" y="2919"/>
                </a:cubicBezTo>
                <a:lnTo>
                  <a:pt x="3111" y="2919"/>
                </a:lnTo>
                <a:cubicBezTo>
                  <a:pt x="3742" y="2475"/>
                  <a:pt x="4372" y="2016"/>
                  <a:pt x="5032" y="1615"/>
                </a:cubicBezTo>
                <a:cubicBezTo>
                  <a:pt x="5677" y="1228"/>
                  <a:pt x="6336" y="927"/>
                  <a:pt x="6880" y="396"/>
                </a:cubicBezTo>
                <a:cubicBezTo>
                  <a:pt x="7511" y="511"/>
                  <a:pt x="8156" y="755"/>
                  <a:pt x="8385" y="1314"/>
                </a:cubicBezTo>
                <a:cubicBezTo>
                  <a:pt x="7382" y="1873"/>
                  <a:pt x="6365" y="2417"/>
                  <a:pt x="5333" y="2919"/>
                </a:cubicBezTo>
                <a:lnTo>
                  <a:pt x="5634" y="2919"/>
                </a:lnTo>
                <a:cubicBezTo>
                  <a:pt x="6579" y="2446"/>
                  <a:pt x="7511" y="1930"/>
                  <a:pt x="8414" y="1385"/>
                </a:cubicBezTo>
                <a:cubicBezTo>
                  <a:pt x="8457" y="1529"/>
                  <a:pt x="8471" y="1672"/>
                  <a:pt x="8471" y="1830"/>
                </a:cubicBezTo>
                <a:cubicBezTo>
                  <a:pt x="8457" y="2202"/>
                  <a:pt x="8371" y="2575"/>
                  <a:pt x="8199" y="2919"/>
                </a:cubicBezTo>
                <a:lnTo>
                  <a:pt x="8414" y="2919"/>
                </a:lnTo>
                <a:cubicBezTo>
                  <a:pt x="8901" y="1887"/>
                  <a:pt x="8901" y="826"/>
                  <a:pt x="7611" y="325"/>
                </a:cubicBezTo>
                <a:cubicBezTo>
                  <a:pt x="7023" y="101"/>
                  <a:pt x="6417" y="1"/>
                  <a:pt x="58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11"/>
          <p:cNvSpPr/>
          <p:nvPr/>
        </p:nvSpPr>
        <p:spPr>
          <a:xfrm rot="-5400000">
            <a:off x="3349599" y="4923183"/>
            <a:ext cx="223382" cy="200568"/>
          </a:xfrm>
          <a:custGeom>
            <a:avLst/>
            <a:gdLst/>
            <a:ahLst/>
            <a:cxnLst/>
            <a:rect l="l" t="t" r="r" b="b"/>
            <a:pathLst>
              <a:path w="9948" h="8933" extrusionOk="0">
                <a:moveTo>
                  <a:pt x="7827" y="241"/>
                </a:moveTo>
                <a:cubicBezTo>
                  <a:pt x="8099" y="270"/>
                  <a:pt x="8357" y="356"/>
                  <a:pt x="8601" y="485"/>
                </a:cubicBezTo>
                <a:cubicBezTo>
                  <a:pt x="8859" y="628"/>
                  <a:pt x="9045" y="858"/>
                  <a:pt x="9131" y="1144"/>
                </a:cubicBezTo>
                <a:cubicBezTo>
                  <a:pt x="8844" y="1460"/>
                  <a:pt x="8457" y="1660"/>
                  <a:pt x="8128" y="1933"/>
                </a:cubicBezTo>
                <a:cubicBezTo>
                  <a:pt x="7683" y="2291"/>
                  <a:pt x="7239" y="2678"/>
                  <a:pt x="6809" y="3050"/>
                </a:cubicBezTo>
                <a:cubicBezTo>
                  <a:pt x="6006" y="3738"/>
                  <a:pt x="5218" y="4441"/>
                  <a:pt x="4401" y="5100"/>
                </a:cubicBezTo>
                <a:cubicBezTo>
                  <a:pt x="3383" y="5917"/>
                  <a:pt x="2208" y="6662"/>
                  <a:pt x="1219" y="7551"/>
                </a:cubicBezTo>
                <a:cubicBezTo>
                  <a:pt x="3298" y="5000"/>
                  <a:pt x="5576" y="2663"/>
                  <a:pt x="7827" y="241"/>
                </a:cubicBezTo>
                <a:close/>
                <a:moveTo>
                  <a:pt x="2724" y="2749"/>
                </a:moveTo>
                <a:lnTo>
                  <a:pt x="2724" y="2749"/>
                </a:lnTo>
                <a:cubicBezTo>
                  <a:pt x="1649" y="4269"/>
                  <a:pt x="861" y="5960"/>
                  <a:pt x="402" y="7766"/>
                </a:cubicBezTo>
                <a:cubicBezTo>
                  <a:pt x="445" y="7107"/>
                  <a:pt x="546" y="6462"/>
                  <a:pt x="703" y="5831"/>
                </a:cubicBezTo>
                <a:cubicBezTo>
                  <a:pt x="990" y="4699"/>
                  <a:pt x="1764" y="3710"/>
                  <a:pt x="2581" y="2893"/>
                </a:cubicBezTo>
                <a:cubicBezTo>
                  <a:pt x="2624" y="2835"/>
                  <a:pt x="2681" y="2792"/>
                  <a:pt x="2724" y="2749"/>
                </a:cubicBezTo>
                <a:close/>
                <a:moveTo>
                  <a:pt x="7548" y="241"/>
                </a:moveTo>
                <a:cubicBezTo>
                  <a:pt x="7564" y="241"/>
                  <a:pt x="7581" y="241"/>
                  <a:pt x="7597" y="241"/>
                </a:cubicBezTo>
                <a:cubicBezTo>
                  <a:pt x="5146" y="2835"/>
                  <a:pt x="2438" y="5329"/>
                  <a:pt x="474" y="8325"/>
                </a:cubicBezTo>
                <a:cubicBezTo>
                  <a:pt x="431" y="8368"/>
                  <a:pt x="402" y="8411"/>
                  <a:pt x="359" y="8454"/>
                </a:cubicBezTo>
                <a:cubicBezTo>
                  <a:pt x="990" y="6218"/>
                  <a:pt x="1850" y="4168"/>
                  <a:pt x="3226" y="2276"/>
                </a:cubicBezTo>
                <a:cubicBezTo>
                  <a:pt x="3856" y="1746"/>
                  <a:pt x="4530" y="1288"/>
                  <a:pt x="5261" y="915"/>
                </a:cubicBezTo>
                <a:cubicBezTo>
                  <a:pt x="5907" y="578"/>
                  <a:pt x="6746" y="241"/>
                  <a:pt x="7548" y="241"/>
                </a:cubicBezTo>
                <a:close/>
                <a:moveTo>
                  <a:pt x="9174" y="1302"/>
                </a:moveTo>
                <a:cubicBezTo>
                  <a:pt x="9346" y="2119"/>
                  <a:pt x="8873" y="3208"/>
                  <a:pt x="8515" y="3882"/>
                </a:cubicBezTo>
                <a:cubicBezTo>
                  <a:pt x="5820" y="5530"/>
                  <a:pt x="3025" y="6992"/>
                  <a:pt x="345" y="8669"/>
                </a:cubicBezTo>
                <a:cubicBezTo>
                  <a:pt x="976" y="7952"/>
                  <a:pt x="1764" y="7422"/>
                  <a:pt x="2524" y="6849"/>
                </a:cubicBezTo>
                <a:cubicBezTo>
                  <a:pt x="3355" y="6204"/>
                  <a:pt x="4172" y="5559"/>
                  <a:pt x="4974" y="4899"/>
                </a:cubicBezTo>
                <a:cubicBezTo>
                  <a:pt x="5791" y="4226"/>
                  <a:pt x="6565" y="3509"/>
                  <a:pt x="7354" y="2807"/>
                </a:cubicBezTo>
                <a:cubicBezTo>
                  <a:pt x="7941" y="2291"/>
                  <a:pt x="8658" y="1861"/>
                  <a:pt x="9174" y="1302"/>
                </a:cubicBezTo>
                <a:close/>
                <a:moveTo>
                  <a:pt x="8386" y="4111"/>
                </a:moveTo>
                <a:lnTo>
                  <a:pt x="8386" y="4111"/>
                </a:lnTo>
                <a:cubicBezTo>
                  <a:pt x="7798" y="5114"/>
                  <a:pt x="7038" y="6003"/>
                  <a:pt x="6150" y="6734"/>
                </a:cubicBezTo>
                <a:cubicBezTo>
                  <a:pt x="4487" y="8182"/>
                  <a:pt x="2466" y="8597"/>
                  <a:pt x="345" y="8783"/>
                </a:cubicBezTo>
                <a:lnTo>
                  <a:pt x="345" y="8755"/>
                </a:lnTo>
                <a:cubicBezTo>
                  <a:pt x="1721" y="8153"/>
                  <a:pt x="2997" y="7336"/>
                  <a:pt x="4272" y="6548"/>
                </a:cubicBezTo>
                <a:cubicBezTo>
                  <a:pt x="5634" y="5702"/>
                  <a:pt x="7038" y="4942"/>
                  <a:pt x="8386" y="4111"/>
                </a:cubicBezTo>
                <a:close/>
                <a:moveTo>
                  <a:pt x="7705" y="1"/>
                </a:moveTo>
                <a:cubicBezTo>
                  <a:pt x="7220" y="1"/>
                  <a:pt x="6714" y="123"/>
                  <a:pt x="6322" y="241"/>
                </a:cubicBezTo>
                <a:cubicBezTo>
                  <a:pt x="5060" y="614"/>
                  <a:pt x="3928" y="1374"/>
                  <a:pt x="2939" y="2233"/>
                </a:cubicBezTo>
                <a:cubicBezTo>
                  <a:pt x="1047" y="3824"/>
                  <a:pt x="1" y="6232"/>
                  <a:pt x="130" y="8712"/>
                </a:cubicBezTo>
                <a:cubicBezTo>
                  <a:pt x="136" y="8711"/>
                  <a:pt x="143" y="8710"/>
                  <a:pt x="149" y="8710"/>
                </a:cubicBezTo>
                <a:cubicBezTo>
                  <a:pt x="224" y="8710"/>
                  <a:pt x="270" y="8789"/>
                  <a:pt x="230" y="8855"/>
                </a:cubicBezTo>
                <a:cubicBezTo>
                  <a:pt x="230" y="8884"/>
                  <a:pt x="216" y="8912"/>
                  <a:pt x="202" y="8927"/>
                </a:cubicBezTo>
                <a:cubicBezTo>
                  <a:pt x="213" y="8931"/>
                  <a:pt x="225" y="8932"/>
                  <a:pt x="236" y="8932"/>
                </a:cubicBezTo>
                <a:cubicBezTo>
                  <a:pt x="267" y="8932"/>
                  <a:pt x="295" y="8919"/>
                  <a:pt x="316" y="8898"/>
                </a:cubicBezTo>
                <a:cubicBezTo>
                  <a:pt x="422" y="8902"/>
                  <a:pt x="528" y="8904"/>
                  <a:pt x="633" y="8904"/>
                </a:cubicBezTo>
                <a:cubicBezTo>
                  <a:pt x="2943" y="8904"/>
                  <a:pt x="5165" y="8009"/>
                  <a:pt x="6838" y="6419"/>
                </a:cubicBezTo>
                <a:cubicBezTo>
                  <a:pt x="7956" y="5358"/>
                  <a:pt x="9948" y="2893"/>
                  <a:pt x="9317" y="1130"/>
                </a:cubicBezTo>
                <a:lnTo>
                  <a:pt x="9317" y="1116"/>
                </a:lnTo>
                <a:cubicBezTo>
                  <a:pt x="9217" y="858"/>
                  <a:pt x="9074" y="628"/>
                  <a:pt x="8902" y="428"/>
                </a:cubicBezTo>
                <a:cubicBezTo>
                  <a:pt x="8596" y="108"/>
                  <a:pt x="8160" y="1"/>
                  <a:pt x="77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7" name="Google Shape;597;p11"/>
          <p:cNvGrpSpPr/>
          <p:nvPr/>
        </p:nvGrpSpPr>
        <p:grpSpPr>
          <a:xfrm>
            <a:off x="2973222" y="5033435"/>
            <a:ext cx="327992" cy="112741"/>
            <a:chOff x="4380693" y="4999992"/>
            <a:chExt cx="409990" cy="176158"/>
          </a:xfrm>
        </p:grpSpPr>
        <p:sp>
          <p:nvSpPr>
            <p:cNvPr id="598" name="Google Shape;598;p11"/>
            <p:cNvSpPr/>
            <p:nvPr/>
          </p:nvSpPr>
          <p:spPr>
            <a:xfrm>
              <a:off x="4386904" y="5124468"/>
              <a:ext cx="62363" cy="51680"/>
            </a:xfrm>
            <a:custGeom>
              <a:avLst/>
              <a:gdLst/>
              <a:ahLst/>
              <a:cxnLst/>
              <a:rect l="l" t="t" r="r" b="b"/>
              <a:pathLst>
                <a:path w="2008" h="1664" extrusionOk="0">
                  <a:moveTo>
                    <a:pt x="101" y="0"/>
                  </a:moveTo>
                  <a:cubicBezTo>
                    <a:pt x="73" y="15"/>
                    <a:pt x="30" y="29"/>
                    <a:pt x="1" y="43"/>
                  </a:cubicBezTo>
                  <a:cubicBezTo>
                    <a:pt x="445" y="645"/>
                    <a:pt x="976" y="1190"/>
                    <a:pt x="1563" y="1663"/>
                  </a:cubicBezTo>
                  <a:lnTo>
                    <a:pt x="2008" y="1663"/>
                  </a:lnTo>
                  <a:cubicBezTo>
                    <a:pt x="1348" y="1147"/>
                    <a:pt x="703" y="588"/>
                    <a:pt x="1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11"/>
            <p:cNvSpPr/>
            <p:nvPr/>
          </p:nvSpPr>
          <p:spPr>
            <a:xfrm>
              <a:off x="4380693" y="5041577"/>
              <a:ext cx="409990" cy="134572"/>
            </a:xfrm>
            <a:custGeom>
              <a:avLst/>
              <a:gdLst/>
              <a:ahLst/>
              <a:cxnLst/>
              <a:rect l="l" t="t" r="r" b="b"/>
              <a:pathLst>
                <a:path w="13201" h="4333" extrusionOk="0">
                  <a:moveTo>
                    <a:pt x="8502" y="300"/>
                  </a:moveTo>
                  <a:cubicBezTo>
                    <a:pt x="8834" y="300"/>
                    <a:pt x="9168" y="327"/>
                    <a:pt x="9503" y="391"/>
                  </a:cubicBezTo>
                  <a:cubicBezTo>
                    <a:pt x="9933" y="462"/>
                    <a:pt x="10363" y="577"/>
                    <a:pt x="10793" y="720"/>
                  </a:cubicBezTo>
                  <a:cubicBezTo>
                    <a:pt x="8958" y="806"/>
                    <a:pt x="7066" y="907"/>
                    <a:pt x="5275" y="1193"/>
                  </a:cubicBezTo>
                  <a:cubicBezTo>
                    <a:pt x="4329" y="1351"/>
                    <a:pt x="3411" y="1580"/>
                    <a:pt x="2466" y="1752"/>
                  </a:cubicBezTo>
                  <a:lnTo>
                    <a:pt x="2308" y="1781"/>
                  </a:lnTo>
                  <a:cubicBezTo>
                    <a:pt x="3712" y="1236"/>
                    <a:pt x="5146" y="821"/>
                    <a:pt x="6608" y="520"/>
                  </a:cubicBezTo>
                  <a:cubicBezTo>
                    <a:pt x="7238" y="397"/>
                    <a:pt x="7868" y="300"/>
                    <a:pt x="8502" y="300"/>
                  </a:cubicBezTo>
                  <a:close/>
                  <a:moveTo>
                    <a:pt x="11223" y="878"/>
                  </a:moveTo>
                  <a:cubicBezTo>
                    <a:pt x="11739" y="1064"/>
                    <a:pt x="12197" y="1423"/>
                    <a:pt x="12527" y="1867"/>
                  </a:cubicBezTo>
                  <a:cubicBezTo>
                    <a:pt x="12799" y="2282"/>
                    <a:pt x="12871" y="2784"/>
                    <a:pt x="12699" y="3257"/>
                  </a:cubicBezTo>
                  <a:cubicBezTo>
                    <a:pt x="10434" y="3042"/>
                    <a:pt x="8184" y="2884"/>
                    <a:pt x="5920" y="2569"/>
                  </a:cubicBezTo>
                  <a:cubicBezTo>
                    <a:pt x="4757" y="2414"/>
                    <a:pt x="3484" y="2208"/>
                    <a:pt x="2238" y="2208"/>
                  </a:cubicBezTo>
                  <a:cubicBezTo>
                    <a:pt x="1870" y="2208"/>
                    <a:pt x="1506" y="2226"/>
                    <a:pt x="1147" y="2268"/>
                  </a:cubicBezTo>
                  <a:cubicBezTo>
                    <a:pt x="1190" y="2254"/>
                    <a:pt x="1233" y="2225"/>
                    <a:pt x="1290" y="2211"/>
                  </a:cubicBezTo>
                  <a:cubicBezTo>
                    <a:pt x="2824" y="1852"/>
                    <a:pt x="4386" y="1480"/>
                    <a:pt x="5948" y="1322"/>
                  </a:cubicBezTo>
                  <a:cubicBezTo>
                    <a:pt x="7697" y="1136"/>
                    <a:pt x="9460" y="978"/>
                    <a:pt x="11223" y="878"/>
                  </a:cubicBezTo>
                  <a:close/>
                  <a:moveTo>
                    <a:pt x="8404" y="0"/>
                  </a:moveTo>
                  <a:cubicBezTo>
                    <a:pt x="8115" y="0"/>
                    <a:pt x="7851" y="16"/>
                    <a:pt x="7625" y="47"/>
                  </a:cubicBezTo>
                  <a:cubicBezTo>
                    <a:pt x="5031" y="419"/>
                    <a:pt x="2494" y="1222"/>
                    <a:pt x="144" y="2397"/>
                  </a:cubicBezTo>
                  <a:lnTo>
                    <a:pt x="101" y="2426"/>
                  </a:lnTo>
                  <a:lnTo>
                    <a:pt x="86" y="2426"/>
                  </a:lnTo>
                  <a:cubicBezTo>
                    <a:pt x="43" y="2440"/>
                    <a:pt x="15" y="2483"/>
                    <a:pt x="0" y="2526"/>
                  </a:cubicBezTo>
                  <a:cubicBezTo>
                    <a:pt x="201" y="2497"/>
                    <a:pt x="416" y="2469"/>
                    <a:pt x="617" y="2454"/>
                  </a:cubicBezTo>
                  <a:cubicBezTo>
                    <a:pt x="660" y="2454"/>
                    <a:pt x="660" y="2512"/>
                    <a:pt x="631" y="2526"/>
                  </a:cubicBezTo>
                  <a:cubicBezTo>
                    <a:pt x="602" y="2540"/>
                    <a:pt x="588" y="2555"/>
                    <a:pt x="559" y="2555"/>
                  </a:cubicBezTo>
                  <a:cubicBezTo>
                    <a:pt x="2408" y="2827"/>
                    <a:pt x="4185" y="3343"/>
                    <a:pt x="5948" y="3916"/>
                  </a:cubicBezTo>
                  <a:cubicBezTo>
                    <a:pt x="6378" y="4045"/>
                    <a:pt x="6808" y="4189"/>
                    <a:pt x="7224" y="4332"/>
                  </a:cubicBezTo>
                  <a:lnTo>
                    <a:pt x="7941" y="4332"/>
                  </a:lnTo>
                  <a:cubicBezTo>
                    <a:pt x="7095" y="4074"/>
                    <a:pt x="6249" y="3787"/>
                    <a:pt x="5404" y="3529"/>
                  </a:cubicBezTo>
                  <a:cubicBezTo>
                    <a:pt x="4042" y="3099"/>
                    <a:pt x="2666" y="2698"/>
                    <a:pt x="1247" y="2497"/>
                  </a:cubicBezTo>
                  <a:lnTo>
                    <a:pt x="1247" y="2497"/>
                  </a:lnTo>
                  <a:cubicBezTo>
                    <a:pt x="3024" y="2512"/>
                    <a:pt x="4802" y="2641"/>
                    <a:pt x="6550" y="2856"/>
                  </a:cubicBezTo>
                  <a:cubicBezTo>
                    <a:pt x="8586" y="3114"/>
                    <a:pt x="10621" y="3257"/>
                    <a:pt x="12656" y="3386"/>
                  </a:cubicBezTo>
                  <a:cubicBezTo>
                    <a:pt x="12484" y="3744"/>
                    <a:pt x="12255" y="4074"/>
                    <a:pt x="11954" y="4332"/>
                  </a:cubicBezTo>
                  <a:lnTo>
                    <a:pt x="12484" y="4332"/>
                  </a:lnTo>
                  <a:cubicBezTo>
                    <a:pt x="12971" y="3816"/>
                    <a:pt x="13201" y="3099"/>
                    <a:pt x="13086" y="2397"/>
                  </a:cubicBezTo>
                  <a:cubicBezTo>
                    <a:pt x="12840" y="611"/>
                    <a:pt x="10169" y="0"/>
                    <a:pt x="84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11"/>
            <p:cNvSpPr/>
            <p:nvPr/>
          </p:nvSpPr>
          <p:spPr>
            <a:xfrm>
              <a:off x="4391376" y="5122698"/>
              <a:ext cx="93949" cy="53450"/>
            </a:xfrm>
            <a:custGeom>
              <a:avLst/>
              <a:gdLst/>
              <a:ahLst/>
              <a:cxnLst/>
              <a:rect l="l" t="t" r="r" b="b"/>
              <a:pathLst>
                <a:path w="3025" h="1721" extrusionOk="0">
                  <a:moveTo>
                    <a:pt x="101" y="0"/>
                  </a:moveTo>
                  <a:cubicBezTo>
                    <a:pt x="72" y="14"/>
                    <a:pt x="29" y="29"/>
                    <a:pt x="0" y="43"/>
                  </a:cubicBezTo>
                  <a:cubicBezTo>
                    <a:pt x="860" y="659"/>
                    <a:pt x="1806" y="1190"/>
                    <a:pt x="2723" y="1720"/>
                  </a:cubicBezTo>
                  <a:lnTo>
                    <a:pt x="3024" y="1720"/>
                  </a:lnTo>
                  <a:cubicBezTo>
                    <a:pt x="2064" y="1132"/>
                    <a:pt x="1104" y="502"/>
                    <a:pt x="1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11"/>
            <p:cNvSpPr/>
            <p:nvPr/>
          </p:nvSpPr>
          <p:spPr>
            <a:xfrm>
              <a:off x="4389575" y="5123568"/>
              <a:ext cx="1832" cy="932"/>
            </a:xfrm>
            <a:custGeom>
              <a:avLst/>
              <a:gdLst/>
              <a:ahLst/>
              <a:cxnLst/>
              <a:rect l="l" t="t" r="r" b="b"/>
              <a:pathLst>
                <a:path w="59" h="30" extrusionOk="0">
                  <a:moveTo>
                    <a:pt x="44" y="1"/>
                  </a:moveTo>
                  <a:lnTo>
                    <a:pt x="1" y="15"/>
                  </a:lnTo>
                  <a:lnTo>
                    <a:pt x="15" y="29"/>
                  </a:lnTo>
                  <a:cubicBezTo>
                    <a:pt x="30" y="29"/>
                    <a:pt x="44" y="15"/>
                    <a:pt x="58" y="15"/>
                  </a:cubicBezTo>
                  <a:lnTo>
                    <a:pt x="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11"/>
            <p:cNvSpPr/>
            <p:nvPr/>
          </p:nvSpPr>
          <p:spPr>
            <a:xfrm>
              <a:off x="4394047" y="5120897"/>
              <a:ext cx="4037" cy="1832"/>
            </a:xfrm>
            <a:custGeom>
              <a:avLst/>
              <a:gdLst/>
              <a:ahLst/>
              <a:cxnLst/>
              <a:rect l="l" t="t" r="r" b="b"/>
              <a:pathLst>
                <a:path w="130" h="59" extrusionOk="0">
                  <a:moveTo>
                    <a:pt x="101" y="1"/>
                  </a:moveTo>
                  <a:lnTo>
                    <a:pt x="0" y="44"/>
                  </a:lnTo>
                  <a:cubicBezTo>
                    <a:pt x="15" y="44"/>
                    <a:pt x="15" y="44"/>
                    <a:pt x="15" y="58"/>
                  </a:cubicBezTo>
                  <a:cubicBezTo>
                    <a:pt x="58" y="29"/>
                    <a:pt x="101" y="15"/>
                    <a:pt x="1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11"/>
            <p:cNvSpPr/>
            <p:nvPr/>
          </p:nvSpPr>
          <p:spPr>
            <a:xfrm>
              <a:off x="4548960" y="5003377"/>
              <a:ext cx="2236" cy="3168"/>
            </a:xfrm>
            <a:custGeom>
              <a:avLst/>
              <a:gdLst/>
              <a:ahLst/>
              <a:cxnLst/>
              <a:rect l="l" t="t" r="r" b="b"/>
              <a:pathLst>
                <a:path w="72" h="102" extrusionOk="0">
                  <a:moveTo>
                    <a:pt x="72" y="1"/>
                  </a:moveTo>
                  <a:lnTo>
                    <a:pt x="72" y="1"/>
                  </a:lnTo>
                  <a:cubicBezTo>
                    <a:pt x="43" y="15"/>
                    <a:pt x="29" y="30"/>
                    <a:pt x="0" y="44"/>
                  </a:cubicBezTo>
                  <a:cubicBezTo>
                    <a:pt x="0" y="73"/>
                    <a:pt x="0" y="87"/>
                    <a:pt x="0" y="101"/>
                  </a:cubicBezTo>
                  <a:lnTo>
                    <a:pt x="29" y="101"/>
                  </a:lnTo>
                  <a:cubicBezTo>
                    <a:pt x="43" y="73"/>
                    <a:pt x="57" y="30"/>
                    <a:pt x="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11"/>
            <p:cNvSpPr/>
            <p:nvPr/>
          </p:nvSpPr>
          <p:spPr>
            <a:xfrm>
              <a:off x="4552966" y="4999992"/>
              <a:ext cx="5373" cy="6087"/>
            </a:xfrm>
            <a:custGeom>
              <a:avLst/>
              <a:gdLst/>
              <a:ahLst/>
              <a:cxnLst/>
              <a:rect l="l" t="t" r="r" b="b"/>
              <a:pathLst>
                <a:path w="173" h="196" extrusionOk="0">
                  <a:moveTo>
                    <a:pt x="135" y="0"/>
                  </a:moveTo>
                  <a:cubicBezTo>
                    <a:pt x="124" y="0"/>
                    <a:pt x="112" y="4"/>
                    <a:pt x="100" y="10"/>
                  </a:cubicBezTo>
                  <a:lnTo>
                    <a:pt x="100" y="24"/>
                  </a:lnTo>
                  <a:cubicBezTo>
                    <a:pt x="57" y="81"/>
                    <a:pt x="29" y="139"/>
                    <a:pt x="0" y="196"/>
                  </a:cubicBezTo>
                  <a:cubicBezTo>
                    <a:pt x="57" y="139"/>
                    <a:pt x="115" y="81"/>
                    <a:pt x="172" y="24"/>
                  </a:cubicBezTo>
                  <a:cubicBezTo>
                    <a:pt x="164" y="7"/>
                    <a:pt x="150" y="0"/>
                    <a:pt x="1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5" name="Google Shape;605;p11"/>
          <p:cNvSpPr/>
          <p:nvPr/>
        </p:nvSpPr>
        <p:spPr>
          <a:xfrm rot="-5400000">
            <a:off x="7441568" y="4083167"/>
            <a:ext cx="163425" cy="285015"/>
          </a:xfrm>
          <a:custGeom>
            <a:avLst/>
            <a:gdLst/>
            <a:ahLst/>
            <a:cxnLst/>
            <a:rect l="l" t="t" r="r" b="b"/>
            <a:pathLst>
              <a:path w="5262" h="9177" extrusionOk="0">
                <a:moveTo>
                  <a:pt x="1733" y="207"/>
                </a:moveTo>
                <a:cubicBezTo>
                  <a:pt x="1743" y="207"/>
                  <a:pt x="1753" y="207"/>
                  <a:pt x="1764" y="208"/>
                </a:cubicBezTo>
                <a:cubicBezTo>
                  <a:pt x="1950" y="810"/>
                  <a:pt x="2094" y="1426"/>
                  <a:pt x="2194" y="2056"/>
                </a:cubicBezTo>
                <a:cubicBezTo>
                  <a:pt x="2337" y="2816"/>
                  <a:pt x="2581" y="3576"/>
                  <a:pt x="2753" y="4335"/>
                </a:cubicBezTo>
                <a:cubicBezTo>
                  <a:pt x="3054" y="5683"/>
                  <a:pt x="3297" y="7030"/>
                  <a:pt x="3641" y="8348"/>
                </a:cubicBezTo>
                <a:cubicBezTo>
                  <a:pt x="3197" y="7273"/>
                  <a:pt x="2796" y="6170"/>
                  <a:pt x="2352" y="5095"/>
                </a:cubicBezTo>
                <a:cubicBezTo>
                  <a:pt x="1793" y="3719"/>
                  <a:pt x="1004" y="2429"/>
                  <a:pt x="617" y="981"/>
                </a:cubicBezTo>
                <a:cubicBezTo>
                  <a:pt x="870" y="546"/>
                  <a:pt x="1233" y="207"/>
                  <a:pt x="1733" y="207"/>
                </a:cubicBezTo>
                <a:close/>
                <a:moveTo>
                  <a:pt x="560" y="1096"/>
                </a:moveTo>
                <a:cubicBezTo>
                  <a:pt x="904" y="2357"/>
                  <a:pt x="1563" y="3504"/>
                  <a:pt x="2094" y="4708"/>
                </a:cubicBezTo>
                <a:cubicBezTo>
                  <a:pt x="2667" y="6027"/>
                  <a:pt x="3125" y="7402"/>
                  <a:pt x="3742" y="8707"/>
                </a:cubicBezTo>
                <a:cubicBezTo>
                  <a:pt x="3226" y="7904"/>
                  <a:pt x="2724" y="7087"/>
                  <a:pt x="2180" y="6299"/>
                </a:cubicBezTo>
                <a:cubicBezTo>
                  <a:pt x="1506" y="5310"/>
                  <a:pt x="961" y="4264"/>
                  <a:pt x="316" y="3246"/>
                </a:cubicBezTo>
                <a:lnTo>
                  <a:pt x="302" y="3246"/>
                </a:lnTo>
                <a:cubicBezTo>
                  <a:pt x="259" y="2845"/>
                  <a:pt x="259" y="2429"/>
                  <a:pt x="302" y="2028"/>
                </a:cubicBezTo>
                <a:cubicBezTo>
                  <a:pt x="331" y="1712"/>
                  <a:pt x="417" y="1383"/>
                  <a:pt x="560" y="1096"/>
                </a:cubicBezTo>
                <a:close/>
                <a:moveTo>
                  <a:pt x="3340" y="1311"/>
                </a:moveTo>
                <a:lnTo>
                  <a:pt x="3340" y="1311"/>
                </a:lnTo>
                <a:cubicBezTo>
                  <a:pt x="3742" y="1913"/>
                  <a:pt x="4057" y="2572"/>
                  <a:pt x="4286" y="3260"/>
                </a:cubicBezTo>
                <a:cubicBezTo>
                  <a:pt x="4931" y="5095"/>
                  <a:pt x="4616" y="6958"/>
                  <a:pt x="3942" y="8721"/>
                </a:cubicBezTo>
                <a:cubicBezTo>
                  <a:pt x="3899" y="8191"/>
                  <a:pt x="3928" y="7660"/>
                  <a:pt x="3885" y="7130"/>
                </a:cubicBezTo>
                <a:cubicBezTo>
                  <a:pt x="3828" y="6442"/>
                  <a:pt x="3756" y="5754"/>
                  <a:pt x="3684" y="5066"/>
                </a:cubicBezTo>
                <a:cubicBezTo>
                  <a:pt x="3541" y="3819"/>
                  <a:pt x="3484" y="2558"/>
                  <a:pt x="3340" y="1311"/>
                </a:cubicBezTo>
                <a:close/>
                <a:moveTo>
                  <a:pt x="1922" y="222"/>
                </a:moveTo>
                <a:lnTo>
                  <a:pt x="2008" y="236"/>
                </a:lnTo>
                <a:cubicBezTo>
                  <a:pt x="2480" y="351"/>
                  <a:pt x="2882" y="709"/>
                  <a:pt x="3226" y="1153"/>
                </a:cubicBezTo>
                <a:cubicBezTo>
                  <a:pt x="3441" y="2529"/>
                  <a:pt x="3441" y="3963"/>
                  <a:pt x="3584" y="5339"/>
                </a:cubicBezTo>
                <a:cubicBezTo>
                  <a:pt x="3656" y="6012"/>
                  <a:pt x="3727" y="6700"/>
                  <a:pt x="3770" y="7374"/>
                </a:cubicBezTo>
                <a:cubicBezTo>
                  <a:pt x="3813" y="7879"/>
                  <a:pt x="3786" y="8343"/>
                  <a:pt x="3852" y="8833"/>
                </a:cubicBezTo>
                <a:lnTo>
                  <a:pt x="3852" y="8833"/>
                </a:lnTo>
                <a:cubicBezTo>
                  <a:pt x="3496" y="7419"/>
                  <a:pt x="3239" y="5978"/>
                  <a:pt x="2939" y="4550"/>
                </a:cubicBezTo>
                <a:cubicBezTo>
                  <a:pt x="2767" y="3762"/>
                  <a:pt x="2552" y="3002"/>
                  <a:pt x="2380" y="2228"/>
                </a:cubicBezTo>
                <a:cubicBezTo>
                  <a:pt x="2223" y="1555"/>
                  <a:pt x="2151" y="881"/>
                  <a:pt x="1922" y="222"/>
                </a:cubicBezTo>
                <a:close/>
                <a:moveTo>
                  <a:pt x="316" y="3389"/>
                </a:moveTo>
                <a:lnTo>
                  <a:pt x="316" y="3389"/>
                </a:lnTo>
                <a:cubicBezTo>
                  <a:pt x="890" y="4393"/>
                  <a:pt x="1420" y="5396"/>
                  <a:pt x="2079" y="6356"/>
                </a:cubicBezTo>
                <a:cubicBezTo>
                  <a:pt x="2624" y="7159"/>
                  <a:pt x="3082" y="8191"/>
                  <a:pt x="3785" y="8879"/>
                </a:cubicBezTo>
                <a:cubicBezTo>
                  <a:pt x="3111" y="8291"/>
                  <a:pt x="2380" y="7746"/>
                  <a:pt x="1778" y="7087"/>
                </a:cubicBezTo>
                <a:cubicBezTo>
                  <a:pt x="1133" y="6371"/>
                  <a:pt x="775" y="5496"/>
                  <a:pt x="546" y="4579"/>
                </a:cubicBezTo>
                <a:cubicBezTo>
                  <a:pt x="445" y="4192"/>
                  <a:pt x="359" y="3791"/>
                  <a:pt x="316" y="3389"/>
                </a:cubicBezTo>
                <a:close/>
                <a:moveTo>
                  <a:pt x="1697" y="0"/>
                </a:moveTo>
                <a:cubicBezTo>
                  <a:pt x="1125" y="0"/>
                  <a:pt x="617" y="511"/>
                  <a:pt x="388" y="996"/>
                </a:cubicBezTo>
                <a:cubicBezTo>
                  <a:pt x="1" y="1870"/>
                  <a:pt x="44" y="2830"/>
                  <a:pt x="187" y="3748"/>
                </a:cubicBezTo>
                <a:cubicBezTo>
                  <a:pt x="331" y="4722"/>
                  <a:pt x="675" y="5668"/>
                  <a:pt x="1191" y="6514"/>
                </a:cubicBezTo>
                <a:cubicBezTo>
                  <a:pt x="1850" y="7574"/>
                  <a:pt x="2925" y="8248"/>
                  <a:pt x="3799" y="9108"/>
                </a:cubicBezTo>
                <a:cubicBezTo>
                  <a:pt x="3813" y="9137"/>
                  <a:pt x="3842" y="9165"/>
                  <a:pt x="3885" y="9165"/>
                </a:cubicBezTo>
                <a:cubicBezTo>
                  <a:pt x="3892" y="9173"/>
                  <a:pt x="3903" y="9176"/>
                  <a:pt x="3916" y="9176"/>
                </a:cubicBezTo>
                <a:cubicBezTo>
                  <a:pt x="3928" y="9176"/>
                  <a:pt x="3942" y="9173"/>
                  <a:pt x="3957" y="9165"/>
                </a:cubicBezTo>
                <a:cubicBezTo>
                  <a:pt x="3928" y="9051"/>
                  <a:pt x="3899" y="8936"/>
                  <a:pt x="3885" y="8807"/>
                </a:cubicBezTo>
                <a:lnTo>
                  <a:pt x="3914" y="8807"/>
                </a:lnTo>
                <a:cubicBezTo>
                  <a:pt x="3957" y="8864"/>
                  <a:pt x="3985" y="8907"/>
                  <a:pt x="4028" y="8965"/>
                </a:cubicBezTo>
                <a:cubicBezTo>
                  <a:pt x="4946" y="7101"/>
                  <a:pt x="5261" y="4966"/>
                  <a:pt x="4458" y="2988"/>
                </a:cubicBezTo>
                <a:cubicBezTo>
                  <a:pt x="4014" y="1884"/>
                  <a:pt x="3168" y="165"/>
                  <a:pt x="1807" y="7"/>
                </a:cubicBezTo>
                <a:cubicBezTo>
                  <a:pt x="1770" y="3"/>
                  <a:pt x="1733" y="0"/>
                  <a:pt x="16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11"/>
          <p:cNvSpPr/>
          <p:nvPr/>
        </p:nvSpPr>
        <p:spPr>
          <a:xfrm rot="-5400000">
            <a:off x="5054226" y="4844807"/>
            <a:ext cx="247881" cy="110745"/>
          </a:xfrm>
          <a:custGeom>
            <a:avLst/>
            <a:gdLst/>
            <a:ahLst/>
            <a:cxnLst/>
            <a:rect l="l" t="t" r="r" b="b"/>
            <a:pathLst>
              <a:path w="9862" h="4406" extrusionOk="0">
                <a:moveTo>
                  <a:pt x="7454" y="337"/>
                </a:moveTo>
                <a:cubicBezTo>
                  <a:pt x="8371" y="480"/>
                  <a:pt x="9317" y="781"/>
                  <a:pt x="9518" y="1455"/>
                </a:cubicBezTo>
                <a:cubicBezTo>
                  <a:pt x="7956" y="1756"/>
                  <a:pt x="6293" y="1799"/>
                  <a:pt x="4716" y="1971"/>
                </a:cubicBezTo>
                <a:cubicBezTo>
                  <a:pt x="3555" y="2086"/>
                  <a:pt x="2409" y="2215"/>
                  <a:pt x="1277" y="2415"/>
                </a:cubicBezTo>
                <a:cubicBezTo>
                  <a:pt x="2223" y="2100"/>
                  <a:pt x="3140" y="1713"/>
                  <a:pt x="4071" y="1383"/>
                </a:cubicBezTo>
                <a:cubicBezTo>
                  <a:pt x="5175" y="982"/>
                  <a:pt x="6307" y="624"/>
                  <a:pt x="7454" y="337"/>
                </a:cubicBezTo>
                <a:close/>
                <a:moveTo>
                  <a:pt x="6254" y="259"/>
                </a:moveTo>
                <a:cubicBezTo>
                  <a:pt x="6629" y="259"/>
                  <a:pt x="7002" y="288"/>
                  <a:pt x="7382" y="337"/>
                </a:cubicBezTo>
                <a:cubicBezTo>
                  <a:pt x="5017" y="824"/>
                  <a:pt x="2839" y="1856"/>
                  <a:pt x="531" y="2516"/>
                </a:cubicBezTo>
                <a:cubicBezTo>
                  <a:pt x="1979" y="1226"/>
                  <a:pt x="3799" y="437"/>
                  <a:pt x="5720" y="280"/>
                </a:cubicBezTo>
                <a:cubicBezTo>
                  <a:pt x="5899" y="266"/>
                  <a:pt x="6077" y="259"/>
                  <a:pt x="6254" y="259"/>
                </a:cubicBezTo>
                <a:close/>
                <a:moveTo>
                  <a:pt x="9546" y="1527"/>
                </a:moveTo>
                <a:lnTo>
                  <a:pt x="9546" y="1527"/>
                </a:lnTo>
                <a:cubicBezTo>
                  <a:pt x="9589" y="1770"/>
                  <a:pt x="9561" y="2014"/>
                  <a:pt x="9475" y="2243"/>
                </a:cubicBezTo>
                <a:cubicBezTo>
                  <a:pt x="9432" y="2329"/>
                  <a:pt x="9403" y="2401"/>
                  <a:pt x="9360" y="2487"/>
                </a:cubicBezTo>
                <a:cubicBezTo>
                  <a:pt x="8267" y="2557"/>
                  <a:pt x="7187" y="2592"/>
                  <a:pt x="6102" y="2592"/>
                </a:cubicBezTo>
                <a:cubicBezTo>
                  <a:pt x="5637" y="2592"/>
                  <a:pt x="5171" y="2586"/>
                  <a:pt x="4702" y="2573"/>
                </a:cubicBezTo>
                <a:cubicBezTo>
                  <a:pt x="4218" y="2563"/>
                  <a:pt x="3734" y="2556"/>
                  <a:pt x="3249" y="2556"/>
                </a:cubicBezTo>
                <a:cubicBezTo>
                  <a:pt x="2342" y="2556"/>
                  <a:pt x="1432" y="2579"/>
                  <a:pt x="517" y="2645"/>
                </a:cubicBezTo>
                <a:cubicBezTo>
                  <a:pt x="617" y="2616"/>
                  <a:pt x="703" y="2587"/>
                  <a:pt x="789" y="2559"/>
                </a:cubicBezTo>
                <a:cubicBezTo>
                  <a:pt x="2251" y="2301"/>
                  <a:pt x="3727" y="2157"/>
                  <a:pt x="5204" y="2014"/>
                </a:cubicBezTo>
                <a:cubicBezTo>
                  <a:pt x="6637" y="1856"/>
                  <a:pt x="8128" y="1799"/>
                  <a:pt x="9546" y="1527"/>
                </a:cubicBezTo>
                <a:close/>
                <a:moveTo>
                  <a:pt x="345" y="2788"/>
                </a:moveTo>
                <a:lnTo>
                  <a:pt x="345" y="2788"/>
                </a:lnTo>
                <a:cubicBezTo>
                  <a:pt x="1721" y="3103"/>
                  <a:pt x="3125" y="3318"/>
                  <a:pt x="4501" y="3533"/>
                </a:cubicBezTo>
                <a:cubicBezTo>
                  <a:pt x="5226" y="3630"/>
                  <a:pt x="5950" y="3684"/>
                  <a:pt x="6674" y="3684"/>
                </a:cubicBezTo>
                <a:cubicBezTo>
                  <a:pt x="7125" y="3684"/>
                  <a:pt x="7576" y="3663"/>
                  <a:pt x="8027" y="3619"/>
                </a:cubicBezTo>
                <a:lnTo>
                  <a:pt x="8027" y="3619"/>
                </a:lnTo>
                <a:cubicBezTo>
                  <a:pt x="7153" y="4006"/>
                  <a:pt x="6221" y="4192"/>
                  <a:pt x="5275" y="4207"/>
                </a:cubicBezTo>
                <a:cubicBezTo>
                  <a:pt x="5257" y="4207"/>
                  <a:pt x="5239" y="4207"/>
                  <a:pt x="5220" y="4207"/>
                </a:cubicBezTo>
                <a:cubicBezTo>
                  <a:pt x="3452" y="4207"/>
                  <a:pt x="1920" y="3526"/>
                  <a:pt x="345" y="2788"/>
                </a:cubicBezTo>
                <a:close/>
                <a:moveTo>
                  <a:pt x="6480" y="0"/>
                </a:moveTo>
                <a:cubicBezTo>
                  <a:pt x="6369" y="0"/>
                  <a:pt x="6263" y="3"/>
                  <a:pt x="6164" y="7"/>
                </a:cubicBezTo>
                <a:cubicBezTo>
                  <a:pt x="3971" y="93"/>
                  <a:pt x="1578" y="1039"/>
                  <a:pt x="44" y="2659"/>
                </a:cubicBezTo>
                <a:cubicBezTo>
                  <a:pt x="15" y="2673"/>
                  <a:pt x="1" y="2716"/>
                  <a:pt x="1" y="2745"/>
                </a:cubicBezTo>
                <a:cubicBezTo>
                  <a:pt x="101" y="2716"/>
                  <a:pt x="202" y="2688"/>
                  <a:pt x="302" y="2659"/>
                </a:cubicBezTo>
                <a:cubicBezTo>
                  <a:pt x="309" y="2655"/>
                  <a:pt x="316" y="2654"/>
                  <a:pt x="323" y="2654"/>
                </a:cubicBezTo>
                <a:cubicBezTo>
                  <a:pt x="344" y="2654"/>
                  <a:pt x="363" y="2670"/>
                  <a:pt x="374" y="2702"/>
                </a:cubicBezTo>
                <a:cubicBezTo>
                  <a:pt x="1345" y="2650"/>
                  <a:pt x="2317" y="2639"/>
                  <a:pt x="3289" y="2639"/>
                </a:cubicBezTo>
                <a:cubicBezTo>
                  <a:pt x="4114" y="2639"/>
                  <a:pt x="4938" y="2647"/>
                  <a:pt x="5763" y="2647"/>
                </a:cubicBezTo>
                <a:cubicBezTo>
                  <a:pt x="6948" y="2647"/>
                  <a:pt x="8132" y="2630"/>
                  <a:pt x="9317" y="2544"/>
                </a:cubicBezTo>
                <a:lnTo>
                  <a:pt x="9317" y="2544"/>
                </a:lnTo>
                <a:cubicBezTo>
                  <a:pt x="9031" y="3003"/>
                  <a:pt x="8615" y="3361"/>
                  <a:pt x="8113" y="3576"/>
                </a:cubicBezTo>
                <a:cubicBezTo>
                  <a:pt x="7737" y="3600"/>
                  <a:pt x="7360" y="3612"/>
                  <a:pt x="6983" y="3612"/>
                </a:cubicBezTo>
                <a:cubicBezTo>
                  <a:pt x="5994" y="3612"/>
                  <a:pt x="5004" y="3531"/>
                  <a:pt x="4028" y="3376"/>
                </a:cubicBezTo>
                <a:cubicBezTo>
                  <a:pt x="2810" y="3161"/>
                  <a:pt x="1592" y="2845"/>
                  <a:pt x="359" y="2745"/>
                </a:cubicBezTo>
                <a:cubicBezTo>
                  <a:pt x="359" y="2745"/>
                  <a:pt x="359" y="2759"/>
                  <a:pt x="359" y="2759"/>
                </a:cubicBezTo>
                <a:cubicBezTo>
                  <a:pt x="302" y="2788"/>
                  <a:pt x="259" y="2802"/>
                  <a:pt x="216" y="2845"/>
                </a:cubicBezTo>
                <a:cubicBezTo>
                  <a:pt x="1749" y="3763"/>
                  <a:pt x="3466" y="4406"/>
                  <a:pt x="5245" y="4406"/>
                </a:cubicBezTo>
                <a:cubicBezTo>
                  <a:pt x="5578" y="4406"/>
                  <a:pt x="5913" y="4383"/>
                  <a:pt x="6250" y="4336"/>
                </a:cubicBezTo>
                <a:cubicBezTo>
                  <a:pt x="7483" y="4164"/>
                  <a:pt x="9862" y="3462"/>
                  <a:pt x="9790" y="1813"/>
                </a:cubicBezTo>
                <a:cubicBezTo>
                  <a:pt x="9711" y="337"/>
                  <a:pt x="7753" y="0"/>
                  <a:pt x="64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11"/>
          <p:cNvSpPr/>
          <p:nvPr/>
        </p:nvSpPr>
        <p:spPr>
          <a:xfrm rot="-2700000">
            <a:off x="7034117" y="4226188"/>
            <a:ext cx="288565" cy="129516"/>
          </a:xfrm>
          <a:custGeom>
            <a:avLst/>
            <a:gdLst/>
            <a:ahLst/>
            <a:cxnLst/>
            <a:rect l="l" t="t" r="r" b="b"/>
            <a:pathLst>
              <a:path w="11481" h="5153" extrusionOk="0">
                <a:moveTo>
                  <a:pt x="4458" y="333"/>
                </a:moveTo>
                <a:lnTo>
                  <a:pt x="4458" y="333"/>
                </a:lnTo>
                <a:cubicBezTo>
                  <a:pt x="3799" y="634"/>
                  <a:pt x="3168" y="1064"/>
                  <a:pt x="2523" y="1394"/>
                </a:cubicBezTo>
                <a:cubicBezTo>
                  <a:pt x="1749" y="1780"/>
                  <a:pt x="1004" y="2225"/>
                  <a:pt x="287" y="2712"/>
                </a:cubicBezTo>
                <a:cubicBezTo>
                  <a:pt x="1190" y="1866"/>
                  <a:pt x="2165" y="1050"/>
                  <a:pt x="3326" y="634"/>
                </a:cubicBezTo>
                <a:cubicBezTo>
                  <a:pt x="3698" y="505"/>
                  <a:pt x="4071" y="405"/>
                  <a:pt x="4458" y="333"/>
                </a:cubicBezTo>
                <a:close/>
                <a:moveTo>
                  <a:pt x="9707" y="2338"/>
                </a:moveTo>
                <a:cubicBezTo>
                  <a:pt x="9849" y="2338"/>
                  <a:pt x="9992" y="2338"/>
                  <a:pt x="10134" y="2339"/>
                </a:cubicBezTo>
                <a:cubicBezTo>
                  <a:pt x="10205" y="2870"/>
                  <a:pt x="9818" y="3328"/>
                  <a:pt x="9360" y="3687"/>
                </a:cubicBezTo>
                <a:cubicBezTo>
                  <a:pt x="8715" y="3515"/>
                  <a:pt x="8084" y="3572"/>
                  <a:pt x="7425" y="3543"/>
                </a:cubicBezTo>
                <a:cubicBezTo>
                  <a:pt x="6551" y="3500"/>
                  <a:pt x="5676" y="3386"/>
                  <a:pt x="4816" y="3300"/>
                </a:cubicBezTo>
                <a:cubicBezTo>
                  <a:pt x="3813" y="3185"/>
                  <a:pt x="2795" y="3085"/>
                  <a:pt x="1778" y="3027"/>
                </a:cubicBezTo>
                <a:cubicBezTo>
                  <a:pt x="2853" y="2913"/>
                  <a:pt x="3942" y="2669"/>
                  <a:pt x="5003" y="2554"/>
                </a:cubicBezTo>
                <a:cubicBezTo>
                  <a:pt x="6566" y="2410"/>
                  <a:pt x="8142" y="2338"/>
                  <a:pt x="9707" y="2338"/>
                </a:cubicBezTo>
                <a:close/>
                <a:moveTo>
                  <a:pt x="330" y="3171"/>
                </a:moveTo>
                <a:lnTo>
                  <a:pt x="330" y="3171"/>
                </a:lnTo>
                <a:cubicBezTo>
                  <a:pt x="1477" y="3586"/>
                  <a:pt x="2623" y="3930"/>
                  <a:pt x="3799" y="4217"/>
                </a:cubicBezTo>
                <a:cubicBezTo>
                  <a:pt x="4415" y="4389"/>
                  <a:pt x="5046" y="4504"/>
                  <a:pt x="5676" y="4590"/>
                </a:cubicBezTo>
                <a:cubicBezTo>
                  <a:pt x="6135" y="4633"/>
                  <a:pt x="6579" y="4704"/>
                  <a:pt x="7038" y="4805"/>
                </a:cubicBezTo>
                <a:cubicBezTo>
                  <a:pt x="6592" y="4890"/>
                  <a:pt x="6139" y="4933"/>
                  <a:pt x="5686" y="4933"/>
                </a:cubicBezTo>
                <a:cubicBezTo>
                  <a:pt x="5003" y="4933"/>
                  <a:pt x="4319" y="4837"/>
                  <a:pt x="3655" y="4647"/>
                </a:cubicBezTo>
                <a:cubicBezTo>
                  <a:pt x="2537" y="4332"/>
                  <a:pt x="1305" y="3887"/>
                  <a:pt x="330" y="3171"/>
                </a:cubicBezTo>
                <a:close/>
                <a:moveTo>
                  <a:pt x="5756" y="1"/>
                </a:moveTo>
                <a:cubicBezTo>
                  <a:pt x="4908" y="1"/>
                  <a:pt x="4050" y="131"/>
                  <a:pt x="3283" y="448"/>
                </a:cubicBezTo>
                <a:cubicBezTo>
                  <a:pt x="2007" y="978"/>
                  <a:pt x="946" y="1838"/>
                  <a:pt x="1" y="2812"/>
                </a:cubicBezTo>
                <a:cubicBezTo>
                  <a:pt x="44" y="2812"/>
                  <a:pt x="101" y="2798"/>
                  <a:pt x="144" y="2784"/>
                </a:cubicBezTo>
                <a:cubicBezTo>
                  <a:pt x="173" y="2784"/>
                  <a:pt x="216" y="2784"/>
                  <a:pt x="259" y="2798"/>
                </a:cubicBezTo>
                <a:cubicBezTo>
                  <a:pt x="961" y="2397"/>
                  <a:pt x="1649" y="1981"/>
                  <a:pt x="2365" y="1609"/>
                </a:cubicBezTo>
                <a:cubicBezTo>
                  <a:pt x="3154" y="1193"/>
                  <a:pt x="3928" y="634"/>
                  <a:pt x="4745" y="290"/>
                </a:cubicBezTo>
                <a:cubicBezTo>
                  <a:pt x="5081" y="242"/>
                  <a:pt x="5418" y="219"/>
                  <a:pt x="5754" y="219"/>
                </a:cubicBezTo>
                <a:cubicBezTo>
                  <a:pt x="6737" y="219"/>
                  <a:pt x="7710" y="418"/>
                  <a:pt x="8629" y="792"/>
                </a:cubicBezTo>
                <a:cubicBezTo>
                  <a:pt x="7210" y="878"/>
                  <a:pt x="5734" y="1365"/>
                  <a:pt x="4372" y="1694"/>
                </a:cubicBezTo>
                <a:cubicBezTo>
                  <a:pt x="3010" y="2038"/>
                  <a:pt x="1663" y="2483"/>
                  <a:pt x="302" y="2812"/>
                </a:cubicBezTo>
                <a:cubicBezTo>
                  <a:pt x="345" y="2841"/>
                  <a:pt x="373" y="2884"/>
                  <a:pt x="388" y="2927"/>
                </a:cubicBezTo>
                <a:cubicBezTo>
                  <a:pt x="832" y="2870"/>
                  <a:pt x="1262" y="2683"/>
                  <a:pt x="1692" y="2569"/>
                </a:cubicBezTo>
                <a:cubicBezTo>
                  <a:pt x="2509" y="2354"/>
                  <a:pt x="3340" y="2124"/>
                  <a:pt x="4171" y="1924"/>
                </a:cubicBezTo>
                <a:cubicBezTo>
                  <a:pt x="5705" y="1566"/>
                  <a:pt x="7224" y="1164"/>
                  <a:pt x="8772" y="906"/>
                </a:cubicBezTo>
                <a:lnTo>
                  <a:pt x="8815" y="878"/>
                </a:lnTo>
                <a:cubicBezTo>
                  <a:pt x="9288" y="1107"/>
                  <a:pt x="9704" y="1451"/>
                  <a:pt x="9990" y="1909"/>
                </a:cubicBezTo>
                <a:cubicBezTo>
                  <a:pt x="10062" y="2024"/>
                  <a:pt x="10105" y="2153"/>
                  <a:pt x="10134" y="2282"/>
                </a:cubicBezTo>
                <a:cubicBezTo>
                  <a:pt x="9656" y="2262"/>
                  <a:pt x="9179" y="2252"/>
                  <a:pt x="8703" y="2252"/>
                </a:cubicBezTo>
                <a:cubicBezTo>
                  <a:pt x="7466" y="2252"/>
                  <a:pt x="6234" y="2320"/>
                  <a:pt x="5003" y="2454"/>
                </a:cubicBezTo>
                <a:cubicBezTo>
                  <a:pt x="3619" y="2598"/>
                  <a:pt x="2200" y="2967"/>
                  <a:pt x="800" y="2967"/>
                </a:cubicBezTo>
                <a:cubicBezTo>
                  <a:pt x="662" y="2967"/>
                  <a:pt x="525" y="2963"/>
                  <a:pt x="388" y="2956"/>
                </a:cubicBezTo>
                <a:cubicBezTo>
                  <a:pt x="388" y="2984"/>
                  <a:pt x="388" y="3027"/>
                  <a:pt x="373" y="3056"/>
                </a:cubicBezTo>
                <a:cubicBezTo>
                  <a:pt x="502" y="3070"/>
                  <a:pt x="631" y="3070"/>
                  <a:pt x="774" y="3070"/>
                </a:cubicBezTo>
                <a:cubicBezTo>
                  <a:pt x="2107" y="3214"/>
                  <a:pt x="3455" y="3328"/>
                  <a:pt x="4802" y="3457"/>
                </a:cubicBezTo>
                <a:cubicBezTo>
                  <a:pt x="5605" y="3543"/>
                  <a:pt x="6422" y="3658"/>
                  <a:pt x="7224" y="3687"/>
                </a:cubicBezTo>
                <a:cubicBezTo>
                  <a:pt x="7315" y="3689"/>
                  <a:pt x="7405" y="3689"/>
                  <a:pt x="7496" y="3689"/>
                </a:cubicBezTo>
                <a:cubicBezTo>
                  <a:pt x="7671" y="3689"/>
                  <a:pt x="7846" y="3687"/>
                  <a:pt x="8021" y="3687"/>
                </a:cubicBezTo>
                <a:cubicBezTo>
                  <a:pt x="8433" y="3687"/>
                  <a:pt x="8844" y="3700"/>
                  <a:pt x="9245" y="3787"/>
                </a:cubicBezTo>
                <a:cubicBezTo>
                  <a:pt x="9130" y="3873"/>
                  <a:pt x="9016" y="3945"/>
                  <a:pt x="8901" y="4031"/>
                </a:cubicBezTo>
                <a:cubicBezTo>
                  <a:pt x="8399" y="4346"/>
                  <a:pt x="7840" y="4590"/>
                  <a:pt x="7267" y="4747"/>
                </a:cubicBezTo>
                <a:cubicBezTo>
                  <a:pt x="6178" y="4360"/>
                  <a:pt x="4945" y="4346"/>
                  <a:pt x="3842" y="4074"/>
                </a:cubicBezTo>
                <a:cubicBezTo>
                  <a:pt x="2652" y="3787"/>
                  <a:pt x="1491" y="3443"/>
                  <a:pt x="316" y="3113"/>
                </a:cubicBezTo>
                <a:cubicBezTo>
                  <a:pt x="302" y="3128"/>
                  <a:pt x="287" y="3142"/>
                  <a:pt x="273" y="3142"/>
                </a:cubicBezTo>
                <a:cubicBezTo>
                  <a:pt x="201" y="3171"/>
                  <a:pt x="144" y="3199"/>
                  <a:pt x="72" y="3228"/>
                </a:cubicBezTo>
                <a:cubicBezTo>
                  <a:pt x="1319" y="4217"/>
                  <a:pt x="3053" y="4833"/>
                  <a:pt x="4573" y="5063"/>
                </a:cubicBezTo>
                <a:cubicBezTo>
                  <a:pt x="4959" y="5121"/>
                  <a:pt x="5358" y="5153"/>
                  <a:pt x="5759" y="5153"/>
                </a:cubicBezTo>
                <a:cubicBezTo>
                  <a:pt x="7323" y="5153"/>
                  <a:pt x="8924" y="4672"/>
                  <a:pt x="9962" y="3429"/>
                </a:cubicBezTo>
                <a:cubicBezTo>
                  <a:pt x="11481" y="1637"/>
                  <a:pt x="8414" y="304"/>
                  <a:pt x="6995" y="89"/>
                </a:cubicBezTo>
                <a:cubicBezTo>
                  <a:pt x="6592" y="32"/>
                  <a:pt x="6175" y="1"/>
                  <a:pt x="57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11"/>
          <p:cNvSpPr/>
          <p:nvPr/>
        </p:nvSpPr>
        <p:spPr>
          <a:xfrm rot="-5400000">
            <a:off x="6834744" y="4159640"/>
            <a:ext cx="143827" cy="262622"/>
          </a:xfrm>
          <a:custGeom>
            <a:avLst/>
            <a:gdLst/>
            <a:ahLst/>
            <a:cxnLst/>
            <a:rect l="l" t="t" r="r" b="b"/>
            <a:pathLst>
              <a:path w="4631" h="8456" extrusionOk="0">
                <a:moveTo>
                  <a:pt x="1420" y="630"/>
                </a:moveTo>
                <a:cubicBezTo>
                  <a:pt x="1792" y="2135"/>
                  <a:pt x="2065" y="3640"/>
                  <a:pt x="2495" y="5131"/>
                </a:cubicBezTo>
                <a:cubicBezTo>
                  <a:pt x="2724" y="5948"/>
                  <a:pt x="2996" y="6736"/>
                  <a:pt x="3311" y="7524"/>
                </a:cubicBezTo>
                <a:cubicBezTo>
                  <a:pt x="3340" y="7596"/>
                  <a:pt x="3369" y="7668"/>
                  <a:pt x="3412" y="7754"/>
                </a:cubicBezTo>
                <a:cubicBezTo>
                  <a:pt x="2968" y="6980"/>
                  <a:pt x="2423" y="6263"/>
                  <a:pt x="1950" y="5518"/>
                </a:cubicBezTo>
                <a:cubicBezTo>
                  <a:pt x="1334" y="4543"/>
                  <a:pt x="1076" y="3411"/>
                  <a:pt x="459" y="2451"/>
                </a:cubicBezTo>
                <a:cubicBezTo>
                  <a:pt x="574" y="1763"/>
                  <a:pt x="904" y="1118"/>
                  <a:pt x="1420" y="630"/>
                </a:cubicBezTo>
                <a:close/>
                <a:moveTo>
                  <a:pt x="416" y="2737"/>
                </a:moveTo>
                <a:cubicBezTo>
                  <a:pt x="918" y="3583"/>
                  <a:pt x="1190" y="4557"/>
                  <a:pt x="1721" y="5417"/>
                </a:cubicBezTo>
                <a:cubicBezTo>
                  <a:pt x="2237" y="6263"/>
                  <a:pt x="2824" y="7080"/>
                  <a:pt x="3369" y="7911"/>
                </a:cubicBezTo>
                <a:cubicBezTo>
                  <a:pt x="2251" y="7109"/>
                  <a:pt x="1262" y="6091"/>
                  <a:pt x="717" y="4815"/>
                </a:cubicBezTo>
                <a:cubicBezTo>
                  <a:pt x="445" y="4156"/>
                  <a:pt x="330" y="3440"/>
                  <a:pt x="416" y="2737"/>
                </a:cubicBezTo>
                <a:close/>
                <a:moveTo>
                  <a:pt x="2312" y="254"/>
                </a:moveTo>
                <a:cubicBezTo>
                  <a:pt x="2661" y="254"/>
                  <a:pt x="2994" y="415"/>
                  <a:pt x="3269" y="673"/>
                </a:cubicBezTo>
                <a:cubicBezTo>
                  <a:pt x="3183" y="3167"/>
                  <a:pt x="3111" y="5804"/>
                  <a:pt x="3842" y="8227"/>
                </a:cubicBezTo>
                <a:lnTo>
                  <a:pt x="3827" y="8212"/>
                </a:lnTo>
                <a:cubicBezTo>
                  <a:pt x="3512" y="7782"/>
                  <a:pt x="3340" y="7266"/>
                  <a:pt x="3168" y="6765"/>
                </a:cubicBezTo>
                <a:cubicBezTo>
                  <a:pt x="2910" y="6048"/>
                  <a:pt x="2695" y="5317"/>
                  <a:pt x="2495" y="4586"/>
                </a:cubicBezTo>
                <a:cubicBezTo>
                  <a:pt x="2122" y="3239"/>
                  <a:pt x="1878" y="1877"/>
                  <a:pt x="1549" y="530"/>
                </a:cubicBezTo>
                <a:cubicBezTo>
                  <a:pt x="1801" y="338"/>
                  <a:pt x="2061" y="254"/>
                  <a:pt x="2312" y="254"/>
                </a:cubicBezTo>
                <a:close/>
                <a:moveTo>
                  <a:pt x="3369" y="788"/>
                </a:moveTo>
                <a:lnTo>
                  <a:pt x="3369" y="788"/>
                </a:lnTo>
                <a:cubicBezTo>
                  <a:pt x="3469" y="888"/>
                  <a:pt x="3555" y="1003"/>
                  <a:pt x="3641" y="1118"/>
                </a:cubicBezTo>
                <a:cubicBezTo>
                  <a:pt x="4085" y="1820"/>
                  <a:pt x="4157" y="2795"/>
                  <a:pt x="4214" y="3597"/>
                </a:cubicBezTo>
                <a:cubicBezTo>
                  <a:pt x="4315" y="5159"/>
                  <a:pt x="4042" y="6722"/>
                  <a:pt x="3913" y="8270"/>
                </a:cubicBezTo>
                <a:lnTo>
                  <a:pt x="3899" y="8270"/>
                </a:lnTo>
                <a:cubicBezTo>
                  <a:pt x="3397" y="5776"/>
                  <a:pt x="3297" y="3311"/>
                  <a:pt x="3369" y="788"/>
                </a:cubicBezTo>
                <a:close/>
                <a:moveTo>
                  <a:pt x="2336" y="1"/>
                </a:moveTo>
                <a:cubicBezTo>
                  <a:pt x="2092" y="1"/>
                  <a:pt x="1829" y="66"/>
                  <a:pt x="1549" y="215"/>
                </a:cubicBezTo>
                <a:cubicBezTo>
                  <a:pt x="273" y="888"/>
                  <a:pt x="1" y="2737"/>
                  <a:pt x="345" y="3999"/>
                </a:cubicBezTo>
                <a:cubicBezTo>
                  <a:pt x="846" y="5905"/>
                  <a:pt x="2122" y="7324"/>
                  <a:pt x="3713" y="8427"/>
                </a:cubicBezTo>
                <a:lnTo>
                  <a:pt x="3727" y="8456"/>
                </a:lnTo>
                <a:cubicBezTo>
                  <a:pt x="3813" y="8370"/>
                  <a:pt x="3899" y="8298"/>
                  <a:pt x="3985" y="8212"/>
                </a:cubicBezTo>
                <a:cubicBezTo>
                  <a:pt x="4286" y="6234"/>
                  <a:pt x="4630" y="4199"/>
                  <a:pt x="4243" y="2207"/>
                </a:cubicBezTo>
                <a:cubicBezTo>
                  <a:pt x="4046" y="1165"/>
                  <a:pt x="3363" y="1"/>
                  <a:pt x="23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11"/>
          <p:cNvSpPr/>
          <p:nvPr/>
        </p:nvSpPr>
        <p:spPr>
          <a:xfrm rot="-5400000">
            <a:off x="6794974" y="3892058"/>
            <a:ext cx="223382" cy="200568"/>
          </a:xfrm>
          <a:custGeom>
            <a:avLst/>
            <a:gdLst/>
            <a:ahLst/>
            <a:cxnLst/>
            <a:rect l="l" t="t" r="r" b="b"/>
            <a:pathLst>
              <a:path w="9948" h="8933" extrusionOk="0">
                <a:moveTo>
                  <a:pt x="7827" y="241"/>
                </a:moveTo>
                <a:cubicBezTo>
                  <a:pt x="8099" y="270"/>
                  <a:pt x="8357" y="356"/>
                  <a:pt x="8601" y="485"/>
                </a:cubicBezTo>
                <a:cubicBezTo>
                  <a:pt x="8859" y="628"/>
                  <a:pt x="9045" y="858"/>
                  <a:pt x="9131" y="1144"/>
                </a:cubicBezTo>
                <a:cubicBezTo>
                  <a:pt x="8844" y="1460"/>
                  <a:pt x="8457" y="1660"/>
                  <a:pt x="8128" y="1933"/>
                </a:cubicBezTo>
                <a:cubicBezTo>
                  <a:pt x="7683" y="2291"/>
                  <a:pt x="7239" y="2678"/>
                  <a:pt x="6809" y="3050"/>
                </a:cubicBezTo>
                <a:cubicBezTo>
                  <a:pt x="6006" y="3738"/>
                  <a:pt x="5218" y="4441"/>
                  <a:pt x="4401" y="5100"/>
                </a:cubicBezTo>
                <a:cubicBezTo>
                  <a:pt x="3383" y="5917"/>
                  <a:pt x="2208" y="6662"/>
                  <a:pt x="1219" y="7551"/>
                </a:cubicBezTo>
                <a:cubicBezTo>
                  <a:pt x="3298" y="5000"/>
                  <a:pt x="5576" y="2663"/>
                  <a:pt x="7827" y="241"/>
                </a:cubicBezTo>
                <a:close/>
                <a:moveTo>
                  <a:pt x="2724" y="2749"/>
                </a:moveTo>
                <a:lnTo>
                  <a:pt x="2724" y="2749"/>
                </a:lnTo>
                <a:cubicBezTo>
                  <a:pt x="1649" y="4269"/>
                  <a:pt x="861" y="5960"/>
                  <a:pt x="402" y="7766"/>
                </a:cubicBezTo>
                <a:cubicBezTo>
                  <a:pt x="445" y="7107"/>
                  <a:pt x="546" y="6462"/>
                  <a:pt x="703" y="5831"/>
                </a:cubicBezTo>
                <a:cubicBezTo>
                  <a:pt x="990" y="4699"/>
                  <a:pt x="1764" y="3710"/>
                  <a:pt x="2581" y="2893"/>
                </a:cubicBezTo>
                <a:cubicBezTo>
                  <a:pt x="2624" y="2835"/>
                  <a:pt x="2681" y="2792"/>
                  <a:pt x="2724" y="2749"/>
                </a:cubicBezTo>
                <a:close/>
                <a:moveTo>
                  <a:pt x="7548" y="241"/>
                </a:moveTo>
                <a:cubicBezTo>
                  <a:pt x="7564" y="241"/>
                  <a:pt x="7581" y="241"/>
                  <a:pt x="7597" y="241"/>
                </a:cubicBezTo>
                <a:cubicBezTo>
                  <a:pt x="5146" y="2835"/>
                  <a:pt x="2438" y="5329"/>
                  <a:pt x="474" y="8325"/>
                </a:cubicBezTo>
                <a:cubicBezTo>
                  <a:pt x="431" y="8368"/>
                  <a:pt x="402" y="8411"/>
                  <a:pt x="359" y="8454"/>
                </a:cubicBezTo>
                <a:cubicBezTo>
                  <a:pt x="990" y="6218"/>
                  <a:pt x="1850" y="4168"/>
                  <a:pt x="3226" y="2276"/>
                </a:cubicBezTo>
                <a:cubicBezTo>
                  <a:pt x="3856" y="1746"/>
                  <a:pt x="4530" y="1288"/>
                  <a:pt x="5261" y="915"/>
                </a:cubicBezTo>
                <a:cubicBezTo>
                  <a:pt x="5907" y="578"/>
                  <a:pt x="6746" y="241"/>
                  <a:pt x="7548" y="241"/>
                </a:cubicBezTo>
                <a:close/>
                <a:moveTo>
                  <a:pt x="9174" y="1302"/>
                </a:moveTo>
                <a:cubicBezTo>
                  <a:pt x="9346" y="2119"/>
                  <a:pt x="8873" y="3208"/>
                  <a:pt x="8515" y="3882"/>
                </a:cubicBezTo>
                <a:cubicBezTo>
                  <a:pt x="5820" y="5530"/>
                  <a:pt x="3025" y="6992"/>
                  <a:pt x="345" y="8669"/>
                </a:cubicBezTo>
                <a:cubicBezTo>
                  <a:pt x="976" y="7952"/>
                  <a:pt x="1764" y="7422"/>
                  <a:pt x="2524" y="6849"/>
                </a:cubicBezTo>
                <a:cubicBezTo>
                  <a:pt x="3355" y="6204"/>
                  <a:pt x="4172" y="5559"/>
                  <a:pt x="4974" y="4899"/>
                </a:cubicBezTo>
                <a:cubicBezTo>
                  <a:pt x="5791" y="4226"/>
                  <a:pt x="6565" y="3509"/>
                  <a:pt x="7354" y="2807"/>
                </a:cubicBezTo>
                <a:cubicBezTo>
                  <a:pt x="7941" y="2291"/>
                  <a:pt x="8658" y="1861"/>
                  <a:pt x="9174" y="1302"/>
                </a:cubicBezTo>
                <a:close/>
                <a:moveTo>
                  <a:pt x="8386" y="4111"/>
                </a:moveTo>
                <a:lnTo>
                  <a:pt x="8386" y="4111"/>
                </a:lnTo>
                <a:cubicBezTo>
                  <a:pt x="7798" y="5114"/>
                  <a:pt x="7038" y="6003"/>
                  <a:pt x="6150" y="6734"/>
                </a:cubicBezTo>
                <a:cubicBezTo>
                  <a:pt x="4487" y="8182"/>
                  <a:pt x="2466" y="8597"/>
                  <a:pt x="345" y="8783"/>
                </a:cubicBezTo>
                <a:lnTo>
                  <a:pt x="345" y="8755"/>
                </a:lnTo>
                <a:cubicBezTo>
                  <a:pt x="1721" y="8153"/>
                  <a:pt x="2997" y="7336"/>
                  <a:pt x="4272" y="6548"/>
                </a:cubicBezTo>
                <a:cubicBezTo>
                  <a:pt x="5634" y="5702"/>
                  <a:pt x="7038" y="4942"/>
                  <a:pt x="8386" y="4111"/>
                </a:cubicBezTo>
                <a:close/>
                <a:moveTo>
                  <a:pt x="7705" y="1"/>
                </a:moveTo>
                <a:cubicBezTo>
                  <a:pt x="7220" y="1"/>
                  <a:pt x="6714" y="123"/>
                  <a:pt x="6322" y="241"/>
                </a:cubicBezTo>
                <a:cubicBezTo>
                  <a:pt x="5060" y="614"/>
                  <a:pt x="3928" y="1374"/>
                  <a:pt x="2939" y="2233"/>
                </a:cubicBezTo>
                <a:cubicBezTo>
                  <a:pt x="1047" y="3824"/>
                  <a:pt x="1" y="6232"/>
                  <a:pt x="130" y="8712"/>
                </a:cubicBezTo>
                <a:cubicBezTo>
                  <a:pt x="136" y="8711"/>
                  <a:pt x="143" y="8710"/>
                  <a:pt x="149" y="8710"/>
                </a:cubicBezTo>
                <a:cubicBezTo>
                  <a:pt x="224" y="8710"/>
                  <a:pt x="270" y="8789"/>
                  <a:pt x="230" y="8855"/>
                </a:cubicBezTo>
                <a:cubicBezTo>
                  <a:pt x="230" y="8884"/>
                  <a:pt x="216" y="8912"/>
                  <a:pt x="202" y="8927"/>
                </a:cubicBezTo>
                <a:cubicBezTo>
                  <a:pt x="213" y="8931"/>
                  <a:pt x="225" y="8932"/>
                  <a:pt x="236" y="8932"/>
                </a:cubicBezTo>
                <a:cubicBezTo>
                  <a:pt x="267" y="8932"/>
                  <a:pt x="295" y="8919"/>
                  <a:pt x="316" y="8898"/>
                </a:cubicBezTo>
                <a:cubicBezTo>
                  <a:pt x="422" y="8902"/>
                  <a:pt x="528" y="8904"/>
                  <a:pt x="633" y="8904"/>
                </a:cubicBezTo>
                <a:cubicBezTo>
                  <a:pt x="2943" y="8904"/>
                  <a:pt x="5165" y="8009"/>
                  <a:pt x="6838" y="6419"/>
                </a:cubicBezTo>
                <a:cubicBezTo>
                  <a:pt x="7956" y="5358"/>
                  <a:pt x="9948" y="2893"/>
                  <a:pt x="9317" y="1130"/>
                </a:cubicBezTo>
                <a:lnTo>
                  <a:pt x="9317" y="1116"/>
                </a:lnTo>
                <a:cubicBezTo>
                  <a:pt x="9217" y="858"/>
                  <a:pt x="9074" y="628"/>
                  <a:pt x="8902" y="428"/>
                </a:cubicBezTo>
                <a:cubicBezTo>
                  <a:pt x="8596" y="108"/>
                  <a:pt x="8160" y="1"/>
                  <a:pt x="77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11"/>
          <p:cNvSpPr/>
          <p:nvPr/>
        </p:nvSpPr>
        <p:spPr>
          <a:xfrm rot="-5400000">
            <a:off x="2478449" y="3937920"/>
            <a:ext cx="223382" cy="200568"/>
          </a:xfrm>
          <a:custGeom>
            <a:avLst/>
            <a:gdLst/>
            <a:ahLst/>
            <a:cxnLst/>
            <a:rect l="l" t="t" r="r" b="b"/>
            <a:pathLst>
              <a:path w="9948" h="8933" extrusionOk="0">
                <a:moveTo>
                  <a:pt x="7827" y="241"/>
                </a:moveTo>
                <a:cubicBezTo>
                  <a:pt x="8099" y="270"/>
                  <a:pt x="8357" y="356"/>
                  <a:pt x="8601" y="485"/>
                </a:cubicBezTo>
                <a:cubicBezTo>
                  <a:pt x="8859" y="628"/>
                  <a:pt x="9045" y="858"/>
                  <a:pt x="9131" y="1144"/>
                </a:cubicBezTo>
                <a:cubicBezTo>
                  <a:pt x="8844" y="1460"/>
                  <a:pt x="8457" y="1660"/>
                  <a:pt x="8128" y="1933"/>
                </a:cubicBezTo>
                <a:cubicBezTo>
                  <a:pt x="7683" y="2291"/>
                  <a:pt x="7239" y="2678"/>
                  <a:pt x="6809" y="3050"/>
                </a:cubicBezTo>
                <a:cubicBezTo>
                  <a:pt x="6006" y="3738"/>
                  <a:pt x="5218" y="4441"/>
                  <a:pt x="4401" y="5100"/>
                </a:cubicBezTo>
                <a:cubicBezTo>
                  <a:pt x="3383" y="5917"/>
                  <a:pt x="2208" y="6662"/>
                  <a:pt x="1219" y="7551"/>
                </a:cubicBezTo>
                <a:cubicBezTo>
                  <a:pt x="3298" y="5000"/>
                  <a:pt x="5576" y="2663"/>
                  <a:pt x="7827" y="241"/>
                </a:cubicBezTo>
                <a:close/>
                <a:moveTo>
                  <a:pt x="2724" y="2749"/>
                </a:moveTo>
                <a:lnTo>
                  <a:pt x="2724" y="2749"/>
                </a:lnTo>
                <a:cubicBezTo>
                  <a:pt x="1649" y="4269"/>
                  <a:pt x="861" y="5960"/>
                  <a:pt x="402" y="7766"/>
                </a:cubicBezTo>
                <a:cubicBezTo>
                  <a:pt x="445" y="7107"/>
                  <a:pt x="546" y="6462"/>
                  <a:pt x="703" y="5831"/>
                </a:cubicBezTo>
                <a:cubicBezTo>
                  <a:pt x="990" y="4699"/>
                  <a:pt x="1764" y="3710"/>
                  <a:pt x="2581" y="2893"/>
                </a:cubicBezTo>
                <a:cubicBezTo>
                  <a:pt x="2624" y="2835"/>
                  <a:pt x="2681" y="2792"/>
                  <a:pt x="2724" y="2749"/>
                </a:cubicBezTo>
                <a:close/>
                <a:moveTo>
                  <a:pt x="7548" y="241"/>
                </a:moveTo>
                <a:cubicBezTo>
                  <a:pt x="7564" y="241"/>
                  <a:pt x="7581" y="241"/>
                  <a:pt x="7597" y="241"/>
                </a:cubicBezTo>
                <a:cubicBezTo>
                  <a:pt x="5146" y="2835"/>
                  <a:pt x="2438" y="5329"/>
                  <a:pt x="474" y="8325"/>
                </a:cubicBezTo>
                <a:cubicBezTo>
                  <a:pt x="431" y="8368"/>
                  <a:pt x="402" y="8411"/>
                  <a:pt x="359" y="8454"/>
                </a:cubicBezTo>
                <a:cubicBezTo>
                  <a:pt x="990" y="6218"/>
                  <a:pt x="1850" y="4168"/>
                  <a:pt x="3226" y="2276"/>
                </a:cubicBezTo>
                <a:cubicBezTo>
                  <a:pt x="3856" y="1746"/>
                  <a:pt x="4530" y="1288"/>
                  <a:pt x="5261" y="915"/>
                </a:cubicBezTo>
                <a:cubicBezTo>
                  <a:pt x="5907" y="578"/>
                  <a:pt x="6746" y="241"/>
                  <a:pt x="7548" y="241"/>
                </a:cubicBezTo>
                <a:close/>
                <a:moveTo>
                  <a:pt x="9174" y="1302"/>
                </a:moveTo>
                <a:cubicBezTo>
                  <a:pt x="9346" y="2119"/>
                  <a:pt x="8873" y="3208"/>
                  <a:pt x="8515" y="3882"/>
                </a:cubicBezTo>
                <a:cubicBezTo>
                  <a:pt x="5820" y="5530"/>
                  <a:pt x="3025" y="6992"/>
                  <a:pt x="345" y="8669"/>
                </a:cubicBezTo>
                <a:cubicBezTo>
                  <a:pt x="976" y="7952"/>
                  <a:pt x="1764" y="7422"/>
                  <a:pt x="2524" y="6849"/>
                </a:cubicBezTo>
                <a:cubicBezTo>
                  <a:pt x="3355" y="6204"/>
                  <a:pt x="4172" y="5559"/>
                  <a:pt x="4974" y="4899"/>
                </a:cubicBezTo>
                <a:cubicBezTo>
                  <a:pt x="5791" y="4226"/>
                  <a:pt x="6565" y="3509"/>
                  <a:pt x="7354" y="2807"/>
                </a:cubicBezTo>
                <a:cubicBezTo>
                  <a:pt x="7941" y="2291"/>
                  <a:pt x="8658" y="1861"/>
                  <a:pt x="9174" y="1302"/>
                </a:cubicBezTo>
                <a:close/>
                <a:moveTo>
                  <a:pt x="8386" y="4111"/>
                </a:moveTo>
                <a:lnTo>
                  <a:pt x="8386" y="4111"/>
                </a:lnTo>
                <a:cubicBezTo>
                  <a:pt x="7798" y="5114"/>
                  <a:pt x="7038" y="6003"/>
                  <a:pt x="6150" y="6734"/>
                </a:cubicBezTo>
                <a:cubicBezTo>
                  <a:pt x="4487" y="8182"/>
                  <a:pt x="2466" y="8597"/>
                  <a:pt x="345" y="8783"/>
                </a:cubicBezTo>
                <a:lnTo>
                  <a:pt x="345" y="8755"/>
                </a:lnTo>
                <a:cubicBezTo>
                  <a:pt x="1721" y="8153"/>
                  <a:pt x="2997" y="7336"/>
                  <a:pt x="4272" y="6548"/>
                </a:cubicBezTo>
                <a:cubicBezTo>
                  <a:pt x="5634" y="5702"/>
                  <a:pt x="7038" y="4942"/>
                  <a:pt x="8386" y="4111"/>
                </a:cubicBezTo>
                <a:close/>
                <a:moveTo>
                  <a:pt x="7705" y="1"/>
                </a:moveTo>
                <a:cubicBezTo>
                  <a:pt x="7220" y="1"/>
                  <a:pt x="6714" y="123"/>
                  <a:pt x="6322" y="241"/>
                </a:cubicBezTo>
                <a:cubicBezTo>
                  <a:pt x="5060" y="614"/>
                  <a:pt x="3928" y="1374"/>
                  <a:pt x="2939" y="2233"/>
                </a:cubicBezTo>
                <a:cubicBezTo>
                  <a:pt x="1047" y="3824"/>
                  <a:pt x="1" y="6232"/>
                  <a:pt x="130" y="8712"/>
                </a:cubicBezTo>
                <a:cubicBezTo>
                  <a:pt x="136" y="8711"/>
                  <a:pt x="143" y="8710"/>
                  <a:pt x="149" y="8710"/>
                </a:cubicBezTo>
                <a:cubicBezTo>
                  <a:pt x="224" y="8710"/>
                  <a:pt x="270" y="8789"/>
                  <a:pt x="230" y="8855"/>
                </a:cubicBezTo>
                <a:cubicBezTo>
                  <a:pt x="230" y="8884"/>
                  <a:pt x="216" y="8912"/>
                  <a:pt x="202" y="8927"/>
                </a:cubicBezTo>
                <a:cubicBezTo>
                  <a:pt x="213" y="8931"/>
                  <a:pt x="225" y="8932"/>
                  <a:pt x="236" y="8932"/>
                </a:cubicBezTo>
                <a:cubicBezTo>
                  <a:pt x="267" y="8932"/>
                  <a:pt x="295" y="8919"/>
                  <a:pt x="316" y="8898"/>
                </a:cubicBezTo>
                <a:cubicBezTo>
                  <a:pt x="422" y="8902"/>
                  <a:pt x="528" y="8904"/>
                  <a:pt x="633" y="8904"/>
                </a:cubicBezTo>
                <a:cubicBezTo>
                  <a:pt x="2943" y="8904"/>
                  <a:pt x="5165" y="8009"/>
                  <a:pt x="6838" y="6419"/>
                </a:cubicBezTo>
                <a:cubicBezTo>
                  <a:pt x="7956" y="5358"/>
                  <a:pt x="9948" y="2893"/>
                  <a:pt x="9317" y="1130"/>
                </a:cubicBezTo>
                <a:lnTo>
                  <a:pt x="9317" y="1116"/>
                </a:lnTo>
                <a:cubicBezTo>
                  <a:pt x="9217" y="858"/>
                  <a:pt x="9074" y="628"/>
                  <a:pt x="8902" y="428"/>
                </a:cubicBezTo>
                <a:cubicBezTo>
                  <a:pt x="8596" y="108"/>
                  <a:pt x="8160" y="1"/>
                  <a:pt x="77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11"/>
          <p:cNvSpPr/>
          <p:nvPr/>
        </p:nvSpPr>
        <p:spPr>
          <a:xfrm rot="-5400000">
            <a:off x="2211351" y="4114819"/>
            <a:ext cx="247881" cy="110745"/>
          </a:xfrm>
          <a:custGeom>
            <a:avLst/>
            <a:gdLst/>
            <a:ahLst/>
            <a:cxnLst/>
            <a:rect l="l" t="t" r="r" b="b"/>
            <a:pathLst>
              <a:path w="9862" h="4406" extrusionOk="0">
                <a:moveTo>
                  <a:pt x="7454" y="337"/>
                </a:moveTo>
                <a:cubicBezTo>
                  <a:pt x="8371" y="480"/>
                  <a:pt x="9317" y="781"/>
                  <a:pt x="9518" y="1455"/>
                </a:cubicBezTo>
                <a:cubicBezTo>
                  <a:pt x="7956" y="1756"/>
                  <a:pt x="6293" y="1799"/>
                  <a:pt x="4716" y="1971"/>
                </a:cubicBezTo>
                <a:cubicBezTo>
                  <a:pt x="3555" y="2086"/>
                  <a:pt x="2409" y="2215"/>
                  <a:pt x="1277" y="2415"/>
                </a:cubicBezTo>
                <a:cubicBezTo>
                  <a:pt x="2223" y="2100"/>
                  <a:pt x="3140" y="1713"/>
                  <a:pt x="4071" y="1383"/>
                </a:cubicBezTo>
                <a:cubicBezTo>
                  <a:pt x="5175" y="982"/>
                  <a:pt x="6307" y="624"/>
                  <a:pt x="7454" y="337"/>
                </a:cubicBezTo>
                <a:close/>
                <a:moveTo>
                  <a:pt x="6254" y="259"/>
                </a:moveTo>
                <a:cubicBezTo>
                  <a:pt x="6629" y="259"/>
                  <a:pt x="7002" y="288"/>
                  <a:pt x="7382" y="337"/>
                </a:cubicBezTo>
                <a:cubicBezTo>
                  <a:pt x="5017" y="824"/>
                  <a:pt x="2839" y="1856"/>
                  <a:pt x="531" y="2516"/>
                </a:cubicBezTo>
                <a:cubicBezTo>
                  <a:pt x="1979" y="1226"/>
                  <a:pt x="3799" y="437"/>
                  <a:pt x="5720" y="280"/>
                </a:cubicBezTo>
                <a:cubicBezTo>
                  <a:pt x="5899" y="266"/>
                  <a:pt x="6077" y="259"/>
                  <a:pt x="6254" y="259"/>
                </a:cubicBezTo>
                <a:close/>
                <a:moveTo>
                  <a:pt x="9546" y="1527"/>
                </a:moveTo>
                <a:lnTo>
                  <a:pt x="9546" y="1527"/>
                </a:lnTo>
                <a:cubicBezTo>
                  <a:pt x="9589" y="1770"/>
                  <a:pt x="9561" y="2014"/>
                  <a:pt x="9475" y="2243"/>
                </a:cubicBezTo>
                <a:cubicBezTo>
                  <a:pt x="9432" y="2329"/>
                  <a:pt x="9403" y="2401"/>
                  <a:pt x="9360" y="2487"/>
                </a:cubicBezTo>
                <a:cubicBezTo>
                  <a:pt x="8267" y="2557"/>
                  <a:pt x="7187" y="2592"/>
                  <a:pt x="6102" y="2592"/>
                </a:cubicBezTo>
                <a:cubicBezTo>
                  <a:pt x="5637" y="2592"/>
                  <a:pt x="5171" y="2586"/>
                  <a:pt x="4702" y="2573"/>
                </a:cubicBezTo>
                <a:cubicBezTo>
                  <a:pt x="4218" y="2563"/>
                  <a:pt x="3734" y="2556"/>
                  <a:pt x="3249" y="2556"/>
                </a:cubicBezTo>
                <a:cubicBezTo>
                  <a:pt x="2342" y="2556"/>
                  <a:pt x="1432" y="2579"/>
                  <a:pt x="517" y="2645"/>
                </a:cubicBezTo>
                <a:cubicBezTo>
                  <a:pt x="617" y="2616"/>
                  <a:pt x="703" y="2587"/>
                  <a:pt x="789" y="2559"/>
                </a:cubicBezTo>
                <a:cubicBezTo>
                  <a:pt x="2251" y="2301"/>
                  <a:pt x="3727" y="2157"/>
                  <a:pt x="5204" y="2014"/>
                </a:cubicBezTo>
                <a:cubicBezTo>
                  <a:pt x="6637" y="1856"/>
                  <a:pt x="8128" y="1799"/>
                  <a:pt x="9546" y="1527"/>
                </a:cubicBezTo>
                <a:close/>
                <a:moveTo>
                  <a:pt x="345" y="2788"/>
                </a:moveTo>
                <a:lnTo>
                  <a:pt x="345" y="2788"/>
                </a:lnTo>
                <a:cubicBezTo>
                  <a:pt x="1721" y="3103"/>
                  <a:pt x="3125" y="3318"/>
                  <a:pt x="4501" y="3533"/>
                </a:cubicBezTo>
                <a:cubicBezTo>
                  <a:pt x="5226" y="3630"/>
                  <a:pt x="5950" y="3684"/>
                  <a:pt x="6674" y="3684"/>
                </a:cubicBezTo>
                <a:cubicBezTo>
                  <a:pt x="7125" y="3684"/>
                  <a:pt x="7576" y="3663"/>
                  <a:pt x="8027" y="3619"/>
                </a:cubicBezTo>
                <a:lnTo>
                  <a:pt x="8027" y="3619"/>
                </a:lnTo>
                <a:cubicBezTo>
                  <a:pt x="7153" y="4006"/>
                  <a:pt x="6221" y="4192"/>
                  <a:pt x="5275" y="4207"/>
                </a:cubicBezTo>
                <a:cubicBezTo>
                  <a:pt x="5257" y="4207"/>
                  <a:pt x="5239" y="4207"/>
                  <a:pt x="5220" y="4207"/>
                </a:cubicBezTo>
                <a:cubicBezTo>
                  <a:pt x="3452" y="4207"/>
                  <a:pt x="1920" y="3526"/>
                  <a:pt x="345" y="2788"/>
                </a:cubicBezTo>
                <a:close/>
                <a:moveTo>
                  <a:pt x="6480" y="0"/>
                </a:moveTo>
                <a:cubicBezTo>
                  <a:pt x="6369" y="0"/>
                  <a:pt x="6263" y="3"/>
                  <a:pt x="6164" y="7"/>
                </a:cubicBezTo>
                <a:cubicBezTo>
                  <a:pt x="3971" y="93"/>
                  <a:pt x="1578" y="1039"/>
                  <a:pt x="44" y="2659"/>
                </a:cubicBezTo>
                <a:cubicBezTo>
                  <a:pt x="15" y="2673"/>
                  <a:pt x="1" y="2716"/>
                  <a:pt x="1" y="2745"/>
                </a:cubicBezTo>
                <a:cubicBezTo>
                  <a:pt x="101" y="2716"/>
                  <a:pt x="202" y="2688"/>
                  <a:pt x="302" y="2659"/>
                </a:cubicBezTo>
                <a:cubicBezTo>
                  <a:pt x="309" y="2655"/>
                  <a:pt x="316" y="2654"/>
                  <a:pt x="323" y="2654"/>
                </a:cubicBezTo>
                <a:cubicBezTo>
                  <a:pt x="344" y="2654"/>
                  <a:pt x="363" y="2670"/>
                  <a:pt x="374" y="2702"/>
                </a:cubicBezTo>
                <a:cubicBezTo>
                  <a:pt x="1345" y="2650"/>
                  <a:pt x="2317" y="2639"/>
                  <a:pt x="3289" y="2639"/>
                </a:cubicBezTo>
                <a:cubicBezTo>
                  <a:pt x="4114" y="2639"/>
                  <a:pt x="4938" y="2647"/>
                  <a:pt x="5763" y="2647"/>
                </a:cubicBezTo>
                <a:cubicBezTo>
                  <a:pt x="6948" y="2647"/>
                  <a:pt x="8132" y="2630"/>
                  <a:pt x="9317" y="2544"/>
                </a:cubicBezTo>
                <a:lnTo>
                  <a:pt x="9317" y="2544"/>
                </a:lnTo>
                <a:cubicBezTo>
                  <a:pt x="9031" y="3003"/>
                  <a:pt x="8615" y="3361"/>
                  <a:pt x="8113" y="3576"/>
                </a:cubicBezTo>
                <a:cubicBezTo>
                  <a:pt x="7737" y="3600"/>
                  <a:pt x="7360" y="3612"/>
                  <a:pt x="6983" y="3612"/>
                </a:cubicBezTo>
                <a:cubicBezTo>
                  <a:pt x="5994" y="3612"/>
                  <a:pt x="5004" y="3531"/>
                  <a:pt x="4028" y="3376"/>
                </a:cubicBezTo>
                <a:cubicBezTo>
                  <a:pt x="2810" y="3161"/>
                  <a:pt x="1592" y="2845"/>
                  <a:pt x="359" y="2745"/>
                </a:cubicBezTo>
                <a:cubicBezTo>
                  <a:pt x="359" y="2745"/>
                  <a:pt x="359" y="2759"/>
                  <a:pt x="359" y="2759"/>
                </a:cubicBezTo>
                <a:cubicBezTo>
                  <a:pt x="302" y="2788"/>
                  <a:pt x="259" y="2802"/>
                  <a:pt x="216" y="2845"/>
                </a:cubicBezTo>
                <a:cubicBezTo>
                  <a:pt x="1749" y="3763"/>
                  <a:pt x="3466" y="4406"/>
                  <a:pt x="5245" y="4406"/>
                </a:cubicBezTo>
                <a:cubicBezTo>
                  <a:pt x="5578" y="4406"/>
                  <a:pt x="5913" y="4383"/>
                  <a:pt x="6250" y="4336"/>
                </a:cubicBezTo>
                <a:cubicBezTo>
                  <a:pt x="7483" y="4164"/>
                  <a:pt x="9862" y="3462"/>
                  <a:pt x="9790" y="1813"/>
                </a:cubicBezTo>
                <a:cubicBezTo>
                  <a:pt x="9711" y="337"/>
                  <a:pt x="7753" y="0"/>
                  <a:pt x="64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11"/>
          <p:cNvSpPr/>
          <p:nvPr/>
        </p:nvSpPr>
        <p:spPr>
          <a:xfrm rot="-5400000">
            <a:off x="3294771" y="4673441"/>
            <a:ext cx="141591" cy="283151"/>
          </a:xfrm>
          <a:custGeom>
            <a:avLst/>
            <a:gdLst/>
            <a:ahLst/>
            <a:cxnLst/>
            <a:rect l="l" t="t" r="r" b="b"/>
            <a:pathLst>
              <a:path w="4559" h="9117" extrusionOk="0">
                <a:moveTo>
                  <a:pt x="2938" y="181"/>
                </a:moveTo>
                <a:cubicBezTo>
                  <a:pt x="2968" y="181"/>
                  <a:pt x="2996" y="183"/>
                  <a:pt x="3025" y="187"/>
                </a:cubicBezTo>
                <a:lnTo>
                  <a:pt x="3025" y="202"/>
                </a:lnTo>
                <a:cubicBezTo>
                  <a:pt x="2767" y="1735"/>
                  <a:pt x="2480" y="3240"/>
                  <a:pt x="2165" y="4759"/>
                </a:cubicBezTo>
                <a:cubicBezTo>
                  <a:pt x="1993" y="5576"/>
                  <a:pt x="1778" y="6393"/>
                  <a:pt x="1592" y="7225"/>
                </a:cubicBezTo>
                <a:cubicBezTo>
                  <a:pt x="1606" y="6608"/>
                  <a:pt x="1577" y="5978"/>
                  <a:pt x="1549" y="5404"/>
                </a:cubicBezTo>
                <a:cubicBezTo>
                  <a:pt x="1491" y="4043"/>
                  <a:pt x="1362" y="2696"/>
                  <a:pt x="1319" y="1348"/>
                </a:cubicBezTo>
                <a:lnTo>
                  <a:pt x="1305" y="1320"/>
                </a:lnTo>
                <a:cubicBezTo>
                  <a:pt x="1649" y="732"/>
                  <a:pt x="2122" y="288"/>
                  <a:pt x="2753" y="187"/>
                </a:cubicBezTo>
                <a:cubicBezTo>
                  <a:pt x="2819" y="187"/>
                  <a:pt x="2880" y="181"/>
                  <a:pt x="2938" y="181"/>
                </a:cubicBezTo>
                <a:close/>
                <a:moveTo>
                  <a:pt x="3048" y="1"/>
                </a:moveTo>
                <a:cubicBezTo>
                  <a:pt x="3040" y="1"/>
                  <a:pt x="3033" y="1"/>
                  <a:pt x="3025" y="1"/>
                </a:cubicBezTo>
                <a:cubicBezTo>
                  <a:pt x="1420" y="30"/>
                  <a:pt x="717" y="2108"/>
                  <a:pt x="445" y="3398"/>
                </a:cubicBezTo>
                <a:cubicBezTo>
                  <a:pt x="1" y="5318"/>
                  <a:pt x="259" y="7325"/>
                  <a:pt x="1147" y="9074"/>
                </a:cubicBezTo>
                <a:lnTo>
                  <a:pt x="1176" y="9031"/>
                </a:lnTo>
                <a:cubicBezTo>
                  <a:pt x="488" y="7425"/>
                  <a:pt x="115" y="5763"/>
                  <a:pt x="431" y="4014"/>
                </a:cubicBezTo>
                <a:cubicBezTo>
                  <a:pt x="560" y="3298"/>
                  <a:pt x="789" y="2237"/>
                  <a:pt x="1248" y="1420"/>
                </a:cubicBezTo>
                <a:cubicBezTo>
                  <a:pt x="1262" y="2739"/>
                  <a:pt x="1377" y="4057"/>
                  <a:pt x="1420" y="5390"/>
                </a:cubicBezTo>
                <a:cubicBezTo>
                  <a:pt x="1463" y="6580"/>
                  <a:pt x="1334" y="7741"/>
                  <a:pt x="1276" y="8930"/>
                </a:cubicBezTo>
                <a:lnTo>
                  <a:pt x="1262" y="8959"/>
                </a:lnTo>
                <a:cubicBezTo>
                  <a:pt x="1270" y="8955"/>
                  <a:pt x="1280" y="8953"/>
                  <a:pt x="1290" y="8953"/>
                </a:cubicBezTo>
                <a:cubicBezTo>
                  <a:pt x="1316" y="8953"/>
                  <a:pt x="1346" y="8963"/>
                  <a:pt x="1377" y="8973"/>
                </a:cubicBezTo>
                <a:cubicBezTo>
                  <a:pt x="1405" y="8887"/>
                  <a:pt x="1434" y="8801"/>
                  <a:pt x="1448" y="8715"/>
                </a:cubicBezTo>
                <a:cubicBezTo>
                  <a:pt x="1936" y="7554"/>
                  <a:pt x="2394" y="6379"/>
                  <a:pt x="2810" y="5204"/>
                </a:cubicBezTo>
                <a:cubicBezTo>
                  <a:pt x="3197" y="4028"/>
                  <a:pt x="3498" y="2839"/>
                  <a:pt x="3727" y="1635"/>
                </a:cubicBezTo>
                <a:cubicBezTo>
                  <a:pt x="3727" y="1617"/>
                  <a:pt x="3705" y="1605"/>
                  <a:pt x="3685" y="1605"/>
                </a:cubicBezTo>
                <a:cubicBezTo>
                  <a:pt x="3673" y="1605"/>
                  <a:pt x="3661" y="1610"/>
                  <a:pt x="3656" y="1621"/>
                </a:cubicBezTo>
                <a:cubicBezTo>
                  <a:pt x="3326" y="2896"/>
                  <a:pt x="3054" y="4157"/>
                  <a:pt x="2609" y="5390"/>
                </a:cubicBezTo>
                <a:cubicBezTo>
                  <a:pt x="2308" y="6236"/>
                  <a:pt x="1979" y="7067"/>
                  <a:pt x="1663" y="7898"/>
                </a:cubicBezTo>
                <a:cubicBezTo>
                  <a:pt x="1907" y="6866"/>
                  <a:pt x="2093" y="5791"/>
                  <a:pt x="2308" y="4774"/>
                </a:cubicBezTo>
                <a:cubicBezTo>
                  <a:pt x="2624" y="3255"/>
                  <a:pt x="2910" y="1750"/>
                  <a:pt x="3125" y="216"/>
                </a:cubicBezTo>
                <a:lnTo>
                  <a:pt x="3125" y="202"/>
                </a:lnTo>
                <a:cubicBezTo>
                  <a:pt x="4401" y="460"/>
                  <a:pt x="4415" y="3154"/>
                  <a:pt x="4300" y="4086"/>
                </a:cubicBezTo>
                <a:cubicBezTo>
                  <a:pt x="4057" y="6164"/>
                  <a:pt x="3111" y="7827"/>
                  <a:pt x="1377" y="8973"/>
                </a:cubicBezTo>
                <a:cubicBezTo>
                  <a:pt x="1434" y="9002"/>
                  <a:pt x="1463" y="9059"/>
                  <a:pt x="1463" y="9117"/>
                </a:cubicBezTo>
                <a:cubicBezTo>
                  <a:pt x="2337" y="8586"/>
                  <a:pt x="3082" y="7841"/>
                  <a:pt x="3613" y="6952"/>
                </a:cubicBezTo>
                <a:cubicBezTo>
                  <a:pt x="4171" y="5935"/>
                  <a:pt x="4487" y="4802"/>
                  <a:pt x="4530" y="3641"/>
                </a:cubicBezTo>
                <a:cubicBezTo>
                  <a:pt x="4558" y="2700"/>
                  <a:pt x="4488" y="1"/>
                  <a:pt x="30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11"/>
          <p:cNvSpPr/>
          <p:nvPr/>
        </p:nvSpPr>
        <p:spPr>
          <a:xfrm rot="10800000">
            <a:off x="2335905" y="4752383"/>
            <a:ext cx="612272" cy="392155"/>
          </a:xfrm>
          <a:custGeom>
            <a:avLst/>
            <a:gdLst/>
            <a:ahLst/>
            <a:cxnLst/>
            <a:rect l="l" t="t" r="r" b="b"/>
            <a:pathLst>
              <a:path w="24222" h="15514" extrusionOk="0">
                <a:moveTo>
                  <a:pt x="14467" y="0"/>
                </a:moveTo>
                <a:cubicBezTo>
                  <a:pt x="14499" y="158"/>
                  <a:pt x="14531" y="317"/>
                  <a:pt x="14594" y="475"/>
                </a:cubicBezTo>
                <a:cubicBezTo>
                  <a:pt x="14657" y="570"/>
                  <a:pt x="14721" y="665"/>
                  <a:pt x="14816" y="760"/>
                </a:cubicBezTo>
                <a:cubicBezTo>
                  <a:pt x="14626" y="1203"/>
                  <a:pt x="14436" y="1678"/>
                  <a:pt x="14246" y="2122"/>
                </a:cubicBezTo>
                <a:cubicBezTo>
                  <a:pt x="11870" y="2565"/>
                  <a:pt x="9685" y="3864"/>
                  <a:pt x="7722" y="5194"/>
                </a:cubicBezTo>
                <a:cubicBezTo>
                  <a:pt x="5727" y="6555"/>
                  <a:pt x="3985" y="8202"/>
                  <a:pt x="2496" y="10071"/>
                </a:cubicBezTo>
                <a:cubicBezTo>
                  <a:pt x="2279" y="9684"/>
                  <a:pt x="1958" y="9525"/>
                  <a:pt x="1626" y="9525"/>
                </a:cubicBezTo>
                <a:cubicBezTo>
                  <a:pt x="844" y="9525"/>
                  <a:pt x="0" y="10407"/>
                  <a:pt x="311" y="11274"/>
                </a:cubicBezTo>
                <a:cubicBezTo>
                  <a:pt x="507" y="11862"/>
                  <a:pt x="1138" y="12136"/>
                  <a:pt x="1739" y="12136"/>
                </a:cubicBezTo>
                <a:cubicBezTo>
                  <a:pt x="2012" y="12136"/>
                  <a:pt x="2279" y="12080"/>
                  <a:pt x="2496" y="11971"/>
                </a:cubicBezTo>
                <a:cubicBezTo>
                  <a:pt x="3225" y="11591"/>
                  <a:pt x="2876" y="10831"/>
                  <a:pt x="2496" y="10261"/>
                </a:cubicBezTo>
                <a:cubicBezTo>
                  <a:pt x="5727" y="6840"/>
                  <a:pt x="9495" y="3389"/>
                  <a:pt x="14151" y="2280"/>
                </a:cubicBezTo>
                <a:lnTo>
                  <a:pt x="14151" y="2280"/>
                </a:lnTo>
                <a:cubicBezTo>
                  <a:pt x="13771" y="3199"/>
                  <a:pt x="13327" y="4085"/>
                  <a:pt x="12884" y="4972"/>
                </a:cubicBezTo>
                <a:cubicBezTo>
                  <a:pt x="10477" y="6302"/>
                  <a:pt x="8419" y="8107"/>
                  <a:pt x="6772" y="10261"/>
                </a:cubicBezTo>
                <a:cubicBezTo>
                  <a:pt x="6708" y="10229"/>
                  <a:pt x="6645" y="10197"/>
                  <a:pt x="6582" y="10134"/>
                </a:cubicBezTo>
                <a:cubicBezTo>
                  <a:pt x="6440" y="10067"/>
                  <a:pt x="6292" y="10036"/>
                  <a:pt x="6147" y="10036"/>
                </a:cubicBezTo>
                <a:cubicBezTo>
                  <a:pt x="5741" y="10036"/>
                  <a:pt x="5360" y="10284"/>
                  <a:pt x="5220" y="10704"/>
                </a:cubicBezTo>
                <a:cubicBezTo>
                  <a:pt x="5093" y="10957"/>
                  <a:pt x="5093" y="11274"/>
                  <a:pt x="5220" y="11559"/>
                </a:cubicBezTo>
                <a:cubicBezTo>
                  <a:pt x="5283" y="11686"/>
                  <a:pt x="5410" y="11812"/>
                  <a:pt x="5568" y="11908"/>
                </a:cubicBezTo>
                <a:cubicBezTo>
                  <a:pt x="5537" y="11908"/>
                  <a:pt x="5505" y="11908"/>
                  <a:pt x="5473" y="11939"/>
                </a:cubicBezTo>
                <a:cubicBezTo>
                  <a:pt x="5410" y="11939"/>
                  <a:pt x="5410" y="12066"/>
                  <a:pt x="5505" y="12066"/>
                </a:cubicBezTo>
                <a:cubicBezTo>
                  <a:pt x="5600" y="12066"/>
                  <a:pt x="5727" y="12034"/>
                  <a:pt x="5822" y="12034"/>
                </a:cubicBezTo>
                <a:cubicBezTo>
                  <a:pt x="5917" y="12066"/>
                  <a:pt x="6012" y="12098"/>
                  <a:pt x="6107" y="12098"/>
                </a:cubicBezTo>
                <a:cubicBezTo>
                  <a:pt x="6123" y="12103"/>
                  <a:pt x="6138" y="12106"/>
                  <a:pt x="6151" y="12106"/>
                </a:cubicBezTo>
                <a:cubicBezTo>
                  <a:pt x="6212" y="12106"/>
                  <a:pt x="6233" y="12049"/>
                  <a:pt x="6233" y="11971"/>
                </a:cubicBezTo>
                <a:cubicBezTo>
                  <a:pt x="6582" y="11971"/>
                  <a:pt x="6898" y="11781"/>
                  <a:pt x="7120" y="11527"/>
                </a:cubicBezTo>
                <a:cubicBezTo>
                  <a:pt x="7342" y="11116"/>
                  <a:pt x="7247" y="10641"/>
                  <a:pt x="6867" y="10356"/>
                </a:cubicBezTo>
                <a:cubicBezTo>
                  <a:pt x="8672" y="8487"/>
                  <a:pt x="10635" y="6777"/>
                  <a:pt x="12725" y="5257"/>
                </a:cubicBezTo>
                <a:lnTo>
                  <a:pt x="12725" y="5257"/>
                </a:lnTo>
                <a:cubicBezTo>
                  <a:pt x="11237" y="8139"/>
                  <a:pt x="9464" y="10831"/>
                  <a:pt x="7405" y="13364"/>
                </a:cubicBezTo>
                <a:cubicBezTo>
                  <a:pt x="7373" y="13333"/>
                  <a:pt x="7310" y="13333"/>
                  <a:pt x="7278" y="13333"/>
                </a:cubicBezTo>
                <a:cubicBezTo>
                  <a:pt x="7310" y="13301"/>
                  <a:pt x="7310" y="13206"/>
                  <a:pt x="7247" y="13206"/>
                </a:cubicBezTo>
                <a:cubicBezTo>
                  <a:pt x="7103" y="13138"/>
                  <a:pt x="6951" y="13106"/>
                  <a:pt x="6803" y="13106"/>
                </a:cubicBezTo>
                <a:cubicBezTo>
                  <a:pt x="6329" y="13106"/>
                  <a:pt x="5879" y="13428"/>
                  <a:pt x="5758" y="13934"/>
                </a:cubicBezTo>
                <a:cubicBezTo>
                  <a:pt x="5604" y="14584"/>
                  <a:pt x="6084" y="15234"/>
                  <a:pt x="6756" y="15234"/>
                </a:cubicBezTo>
                <a:cubicBezTo>
                  <a:pt x="6771" y="15234"/>
                  <a:pt x="6787" y="15233"/>
                  <a:pt x="6803" y="15233"/>
                </a:cubicBezTo>
                <a:cubicBezTo>
                  <a:pt x="7468" y="15233"/>
                  <a:pt x="8038" y="14758"/>
                  <a:pt x="8165" y="14093"/>
                </a:cubicBezTo>
                <a:cubicBezTo>
                  <a:pt x="8197" y="13618"/>
                  <a:pt x="7880" y="13428"/>
                  <a:pt x="7500" y="13364"/>
                </a:cubicBezTo>
                <a:cubicBezTo>
                  <a:pt x="9115" y="11591"/>
                  <a:pt x="10540" y="9659"/>
                  <a:pt x="11712" y="7569"/>
                </a:cubicBezTo>
                <a:cubicBezTo>
                  <a:pt x="12219" y="6682"/>
                  <a:pt x="12725" y="5827"/>
                  <a:pt x="13201" y="4972"/>
                </a:cubicBezTo>
                <a:cubicBezTo>
                  <a:pt x="13296" y="5384"/>
                  <a:pt x="13359" y="5795"/>
                  <a:pt x="13422" y="6239"/>
                </a:cubicBezTo>
                <a:cubicBezTo>
                  <a:pt x="13422" y="6555"/>
                  <a:pt x="13391" y="6904"/>
                  <a:pt x="13359" y="7221"/>
                </a:cubicBezTo>
                <a:cubicBezTo>
                  <a:pt x="13238" y="7188"/>
                  <a:pt x="13115" y="7172"/>
                  <a:pt x="12994" y="7172"/>
                </a:cubicBezTo>
                <a:cubicBezTo>
                  <a:pt x="12637" y="7172"/>
                  <a:pt x="12289" y="7309"/>
                  <a:pt x="12029" y="7569"/>
                </a:cubicBezTo>
                <a:cubicBezTo>
                  <a:pt x="11459" y="8202"/>
                  <a:pt x="12155" y="8867"/>
                  <a:pt x="12757" y="9026"/>
                </a:cubicBezTo>
                <a:lnTo>
                  <a:pt x="12852" y="9026"/>
                </a:lnTo>
                <a:cubicBezTo>
                  <a:pt x="13049" y="9091"/>
                  <a:pt x="13264" y="9149"/>
                  <a:pt x="13464" y="9149"/>
                </a:cubicBezTo>
                <a:cubicBezTo>
                  <a:pt x="13650" y="9149"/>
                  <a:pt x="13823" y="9099"/>
                  <a:pt x="13961" y="8962"/>
                </a:cubicBezTo>
                <a:cubicBezTo>
                  <a:pt x="14436" y="8487"/>
                  <a:pt x="14214" y="7791"/>
                  <a:pt x="13739" y="7411"/>
                </a:cubicBezTo>
                <a:cubicBezTo>
                  <a:pt x="13644" y="7347"/>
                  <a:pt x="13549" y="7284"/>
                  <a:pt x="13422" y="7252"/>
                </a:cubicBezTo>
                <a:cubicBezTo>
                  <a:pt x="13486" y="6935"/>
                  <a:pt x="13517" y="6587"/>
                  <a:pt x="13549" y="6207"/>
                </a:cubicBezTo>
                <a:cubicBezTo>
                  <a:pt x="13612" y="5732"/>
                  <a:pt x="13517" y="5257"/>
                  <a:pt x="13359" y="4814"/>
                </a:cubicBezTo>
                <a:cubicBezTo>
                  <a:pt x="13359" y="4782"/>
                  <a:pt x="13359" y="4750"/>
                  <a:pt x="13327" y="4750"/>
                </a:cubicBezTo>
                <a:lnTo>
                  <a:pt x="13327" y="4719"/>
                </a:lnTo>
                <a:cubicBezTo>
                  <a:pt x="13707" y="4022"/>
                  <a:pt x="14056" y="3294"/>
                  <a:pt x="14404" y="2565"/>
                </a:cubicBezTo>
                <a:cubicBezTo>
                  <a:pt x="14404" y="2565"/>
                  <a:pt x="14404" y="2597"/>
                  <a:pt x="14436" y="2597"/>
                </a:cubicBezTo>
                <a:cubicBezTo>
                  <a:pt x="14562" y="4624"/>
                  <a:pt x="15354" y="6650"/>
                  <a:pt x="15987" y="8582"/>
                </a:cubicBezTo>
                <a:cubicBezTo>
                  <a:pt x="16082" y="8804"/>
                  <a:pt x="16177" y="8994"/>
                  <a:pt x="16241" y="9216"/>
                </a:cubicBezTo>
                <a:cubicBezTo>
                  <a:pt x="16241" y="9247"/>
                  <a:pt x="16209" y="9247"/>
                  <a:pt x="16209" y="9279"/>
                </a:cubicBezTo>
                <a:cubicBezTo>
                  <a:pt x="15734" y="10641"/>
                  <a:pt x="15481" y="12034"/>
                  <a:pt x="15386" y="13459"/>
                </a:cubicBezTo>
                <a:cubicBezTo>
                  <a:pt x="15291" y="13428"/>
                  <a:pt x="15196" y="13412"/>
                  <a:pt x="15101" y="13412"/>
                </a:cubicBezTo>
                <a:cubicBezTo>
                  <a:pt x="15006" y="13412"/>
                  <a:pt x="14911" y="13428"/>
                  <a:pt x="14816" y="13459"/>
                </a:cubicBezTo>
                <a:cubicBezTo>
                  <a:pt x="14182" y="13649"/>
                  <a:pt x="14087" y="14346"/>
                  <a:pt x="14372" y="14853"/>
                </a:cubicBezTo>
                <a:cubicBezTo>
                  <a:pt x="14531" y="15201"/>
                  <a:pt x="14879" y="15423"/>
                  <a:pt x="15259" y="15454"/>
                </a:cubicBezTo>
                <a:cubicBezTo>
                  <a:pt x="15259" y="15476"/>
                  <a:pt x="15274" y="15513"/>
                  <a:pt x="15294" y="15513"/>
                </a:cubicBezTo>
                <a:cubicBezTo>
                  <a:pt x="15303" y="15513"/>
                  <a:pt x="15313" y="15506"/>
                  <a:pt x="15322" y="15486"/>
                </a:cubicBezTo>
                <a:cubicBezTo>
                  <a:pt x="15354" y="15486"/>
                  <a:pt x="15354" y="15486"/>
                  <a:pt x="15386" y="15454"/>
                </a:cubicBezTo>
                <a:cubicBezTo>
                  <a:pt x="15607" y="15454"/>
                  <a:pt x="15861" y="15359"/>
                  <a:pt x="16051" y="15169"/>
                </a:cubicBezTo>
                <a:cubicBezTo>
                  <a:pt x="16114" y="15074"/>
                  <a:pt x="16082" y="14948"/>
                  <a:pt x="15956" y="14884"/>
                </a:cubicBezTo>
                <a:cubicBezTo>
                  <a:pt x="16177" y="14694"/>
                  <a:pt x="16241" y="14409"/>
                  <a:pt x="16177" y="14124"/>
                </a:cubicBezTo>
                <a:cubicBezTo>
                  <a:pt x="16051" y="13839"/>
                  <a:pt x="15829" y="13618"/>
                  <a:pt x="15544" y="13523"/>
                </a:cubicBezTo>
                <a:cubicBezTo>
                  <a:pt x="15671" y="12193"/>
                  <a:pt x="15987" y="10894"/>
                  <a:pt x="16399" y="9627"/>
                </a:cubicBezTo>
                <a:cubicBezTo>
                  <a:pt x="16874" y="10831"/>
                  <a:pt x="17444" y="11971"/>
                  <a:pt x="18078" y="13079"/>
                </a:cubicBezTo>
                <a:cubicBezTo>
                  <a:pt x="17666" y="13428"/>
                  <a:pt x="17413" y="13966"/>
                  <a:pt x="17444" y="14504"/>
                </a:cubicBezTo>
                <a:cubicBezTo>
                  <a:pt x="17496" y="15152"/>
                  <a:pt x="18185" y="15355"/>
                  <a:pt x="18763" y="15355"/>
                </a:cubicBezTo>
                <a:cubicBezTo>
                  <a:pt x="18891" y="15355"/>
                  <a:pt x="19014" y="15345"/>
                  <a:pt x="19123" y="15328"/>
                </a:cubicBezTo>
                <a:cubicBezTo>
                  <a:pt x="19218" y="15328"/>
                  <a:pt x="19249" y="15201"/>
                  <a:pt x="19186" y="15138"/>
                </a:cubicBezTo>
                <a:cubicBezTo>
                  <a:pt x="19598" y="14916"/>
                  <a:pt x="19819" y="14473"/>
                  <a:pt x="19819" y="13998"/>
                </a:cubicBezTo>
                <a:cubicBezTo>
                  <a:pt x="19875" y="13410"/>
                  <a:pt x="19512" y="12725"/>
                  <a:pt x="18902" y="12725"/>
                </a:cubicBezTo>
                <a:cubicBezTo>
                  <a:pt x="18822" y="12725"/>
                  <a:pt x="18737" y="12737"/>
                  <a:pt x="18648" y="12763"/>
                </a:cubicBezTo>
                <a:cubicBezTo>
                  <a:pt x="18489" y="12794"/>
                  <a:pt x="18331" y="12889"/>
                  <a:pt x="18204" y="12984"/>
                </a:cubicBezTo>
                <a:cubicBezTo>
                  <a:pt x="17729" y="12098"/>
                  <a:pt x="17318" y="11211"/>
                  <a:pt x="16937" y="10292"/>
                </a:cubicBezTo>
                <a:lnTo>
                  <a:pt x="16937" y="10292"/>
                </a:lnTo>
                <a:cubicBezTo>
                  <a:pt x="18078" y="11401"/>
                  <a:pt x="19408" y="12288"/>
                  <a:pt x="20864" y="12921"/>
                </a:cubicBezTo>
                <a:cubicBezTo>
                  <a:pt x="20769" y="13174"/>
                  <a:pt x="20769" y="13459"/>
                  <a:pt x="20864" y="13713"/>
                </a:cubicBezTo>
                <a:cubicBezTo>
                  <a:pt x="20991" y="14124"/>
                  <a:pt x="21371" y="14409"/>
                  <a:pt x="21846" y="14409"/>
                </a:cubicBezTo>
                <a:lnTo>
                  <a:pt x="21815" y="14409"/>
                </a:lnTo>
                <a:cubicBezTo>
                  <a:pt x="21792" y="14432"/>
                  <a:pt x="21801" y="14454"/>
                  <a:pt x="21820" y="14454"/>
                </a:cubicBezTo>
                <a:cubicBezTo>
                  <a:pt x="21828" y="14454"/>
                  <a:pt x="21837" y="14450"/>
                  <a:pt x="21846" y="14441"/>
                </a:cubicBezTo>
                <a:cubicBezTo>
                  <a:pt x="21846" y="14441"/>
                  <a:pt x="21878" y="14409"/>
                  <a:pt x="21910" y="14378"/>
                </a:cubicBezTo>
                <a:lnTo>
                  <a:pt x="22131" y="14378"/>
                </a:lnTo>
                <a:cubicBezTo>
                  <a:pt x="22226" y="14314"/>
                  <a:pt x="22258" y="14188"/>
                  <a:pt x="22163" y="14124"/>
                </a:cubicBezTo>
                <a:cubicBezTo>
                  <a:pt x="22448" y="13871"/>
                  <a:pt x="22511" y="13459"/>
                  <a:pt x="22353" y="13111"/>
                </a:cubicBezTo>
                <a:cubicBezTo>
                  <a:pt x="22196" y="12745"/>
                  <a:pt x="21823" y="12508"/>
                  <a:pt x="21431" y="12508"/>
                </a:cubicBezTo>
                <a:cubicBezTo>
                  <a:pt x="21348" y="12508"/>
                  <a:pt x="21264" y="12519"/>
                  <a:pt x="21181" y="12541"/>
                </a:cubicBezTo>
                <a:cubicBezTo>
                  <a:pt x="21086" y="12573"/>
                  <a:pt x="21023" y="12636"/>
                  <a:pt x="20959" y="12731"/>
                </a:cubicBezTo>
                <a:cubicBezTo>
                  <a:pt x="19471" y="11971"/>
                  <a:pt x="18046" y="11052"/>
                  <a:pt x="16779" y="9976"/>
                </a:cubicBezTo>
                <a:cubicBezTo>
                  <a:pt x="15861" y="7632"/>
                  <a:pt x="15196" y="5225"/>
                  <a:pt x="14816" y="2755"/>
                </a:cubicBezTo>
                <a:lnTo>
                  <a:pt x="14816" y="2755"/>
                </a:lnTo>
                <a:cubicBezTo>
                  <a:pt x="16589" y="3484"/>
                  <a:pt x="18268" y="4370"/>
                  <a:pt x="19819" y="5447"/>
                </a:cubicBezTo>
                <a:cubicBezTo>
                  <a:pt x="20421" y="6587"/>
                  <a:pt x="20864" y="7759"/>
                  <a:pt x="21181" y="8994"/>
                </a:cubicBezTo>
                <a:cubicBezTo>
                  <a:pt x="21118" y="9026"/>
                  <a:pt x="21054" y="9089"/>
                  <a:pt x="21023" y="9152"/>
                </a:cubicBezTo>
                <a:cubicBezTo>
                  <a:pt x="20833" y="9469"/>
                  <a:pt x="20928" y="9881"/>
                  <a:pt x="21244" y="10102"/>
                </a:cubicBezTo>
                <a:cubicBezTo>
                  <a:pt x="21360" y="10202"/>
                  <a:pt x="21502" y="10249"/>
                  <a:pt x="21647" y="10249"/>
                </a:cubicBezTo>
                <a:cubicBezTo>
                  <a:pt x="21780" y="10249"/>
                  <a:pt x="21915" y="10210"/>
                  <a:pt x="22036" y="10134"/>
                </a:cubicBezTo>
                <a:cubicBezTo>
                  <a:pt x="22054" y="10169"/>
                  <a:pt x="22090" y="10194"/>
                  <a:pt x="22130" y="10194"/>
                </a:cubicBezTo>
                <a:cubicBezTo>
                  <a:pt x="22163" y="10194"/>
                  <a:pt x="22198" y="10177"/>
                  <a:pt x="22226" y="10134"/>
                </a:cubicBezTo>
                <a:cubicBezTo>
                  <a:pt x="22226" y="10102"/>
                  <a:pt x="22258" y="10039"/>
                  <a:pt x="22258" y="9976"/>
                </a:cubicBezTo>
                <a:cubicBezTo>
                  <a:pt x="22290" y="9976"/>
                  <a:pt x="22321" y="9944"/>
                  <a:pt x="22321" y="9944"/>
                </a:cubicBezTo>
                <a:cubicBezTo>
                  <a:pt x="22353" y="9944"/>
                  <a:pt x="22321" y="9912"/>
                  <a:pt x="22321" y="9912"/>
                </a:cubicBezTo>
                <a:cubicBezTo>
                  <a:pt x="22309" y="9912"/>
                  <a:pt x="22302" y="9912"/>
                  <a:pt x="22297" y="9914"/>
                </a:cubicBezTo>
                <a:lnTo>
                  <a:pt x="22297" y="9914"/>
                </a:lnTo>
                <a:cubicBezTo>
                  <a:pt x="22375" y="9576"/>
                  <a:pt x="22218" y="9243"/>
                  <a:pt x="21941" y="9089"/>
                </a:cubicBezTo>
                <a:cubicBezTo>
                  <a:pt x="21796" y="8992"/>
                  <a:pt x="21632" y="8951"/>
                  <a:pt x="21479" y="8951"/>
                </a:cubicBezTo>
                <a:cubicBezTo>
                  <a:pt x="21431" y="8951"/>
                  <a:pt x="21384" y="8955"/>
                  <a:pt x="21339" y="8962"/>
                </a:cubicBezTo>
                <a:cubicBezTo>
                  <a:pt x="21118" y="7759"/>
                  <a:pt x="20674" y="6619"/>
                  <a:pt x="20041" y="5605"/>
                </a:cubicBezTo>
                <a:lnTo>
                  <a:pt x="20041" y="5605"/>
                </a:lnTo>
                <a:cubicBezTo>
                  <a:pt x="20643" y="6017"/>
                  <a:pt x="21244" y="6492"/>
                  <a:pt x="21815" y="6999"/>
                </a:cubicBezTo>
                <a:cubicBezTo>
                  <a:pt x="21720" y="7062"/>
                  <a:pt x="21656" y="7157"/>
                  <a:pt x="21593" y="7284"/>
                </a:cubicBezTo>
                <a:cubicBezTo>
                  <a:pt x="21308" y="7822"/>
                  <a:pt x="21815" y="8297"/>
                  <a:pt x="22321" y="8361"/>
                </a:cubicBezTo>
                <a:cubicBezTo>
                  <a:pt x="22400" y="8382"/>
                  <a:pt x="22480" y="8392"/>
                  <a:pt x="22559" y="8392"/>
                </a:cubicBezTo>
                <a:cubicBezTo>
                  <a:pt x="22833" y="8392"/>
                  <a:pt x="23100" y="8272"/>
                  <a:pt x="23271" y="8076"/>
                </a:cubicBezTo>
                <a:cubicBezTo>
                  <a:pt x="23287" y="8107"/>
                  <a:pt x="23319" y="8123"/>
                  <a:pt x="23350" y="8123"/>
                </a:cubicBezTo>
                <a:cubicBezTo>
                  <a:pt x="23382" y="8123"/>
                  <a:pt x="23414" y="8107"/>
                  <a:pt x="23430" y="8076"/>
                </a:cubicBezTo>
                <a:cubicBezTo>
                  <a:pt x="23620" y="7632"/>
                  <a:pt x="23683" y="6840"/>
                  <a:pt x="23113" y="6650"/>
                </a:cubicBezTo>
                <a:cubicBezTo>
                  <a:pt x="23008" y="6626"/>
                  <a:pt x="22901" y="6614"/>
                  <a:pt x="22793" y="6614"/>
                </a:cubicBezTo>
                <a:cubicBezTo>
                  <a:pt x="22481" y="6614"/>
                  <a:pt x="22169" y="6715"/>
                  <a:pt x="21910" y="6904"/>
                </a:cubicBezTo>
                <a:cubicBezTo>
                  <a:pt x="21213" y="6239"/>
                  <a:pt x="20421" y="5637"/>
                  <a:pt x="19629" y="5067"/>
                </a:cubicBezTo>
                <a:cubicBezTo>
                  <a:pt x="20136" y="5020"/>
                  <a:pt x="20643" y="4996"/>
                  <a:pt x="21149" y="4996"/>
                </a:cubicBezTo>
                <a:cubicBezTo>
                  <a:pt x="21656" y="4996"/>
                  <a:pt x="22163" y="5020"/>
                  <a:pt x="22670" y="5067"/>
                </a:cubicBezTo>
                <a:cubicBezTo>
                  <a:pt x="22701" y="5289"/>
                  <a:pt x="22828" y="5510"/>
                  <a:pt x="23050" y="5637"/>
                </a:cubicBezTo>
                <a:cubicBezTo>
                  <a:pt x="23145" y="5685"/>
                  <a:pt x="23248" y="5708"/>
                  <a:pt x="23350" y="5708"/>
                </a:cubicBezTo>
                <a:cubicBezTo>
                  <a:pt x="23453" y="5708"/>
                  <a:pt x="23556" y="5685"/>
                  <a:pt x="23651" y="5637"/>
                </a:cubicBezTo>
                <a:cubicBezTo>
                  <a:pt x="23651" y="5708"/>
                  <a:pt x="23705" y="5744"/>
                  <a:pt x="23772" y="5744"/>
                </a:cubicBezTo>
                <a:cubicBezTo>
                  <a:pt x="23794" y="5744"/>
                  <a:pt x="23818" y="5740"/>
                  <a:pt x="23841" y="5732"/>
                </a:cubicBezTo>
                <a:cubicBezTo>
                  <a:pt x="24000" y="5605"/>
                  <a:pt x="24126" y="5447"/>
                  <a:pt x="24158" y="5257"/>
                </a:cubicBezTo>
                <a:lnTo>
                  <a:pt x="24190" y="5257"/>
                </a:lnTo>
                <a:cubicBezTo>
                  <a:pt x="24221" y="5225"/>
                  <a:pt x="24221" y="5194"/>
                  <a:pt x="24190" y="5162"/>
                </a:cubicBezTo>
                <a:cubicBezTo>
                  <a:pt x="24221" y="4877"/>
                  <a:pt x="24095" y="4592"/>
                  <a:pt x="23873" y="4402"/>
                </a:cubicBezTo>
                <a:cubicBezTo>
                  <a:pt x="23732" y="4261"/>
                  <a:pt x="23547" y="4189"/>
                  <a:pt x="23363" y="4189"/>
                </a:cubicBezTo>
                <a:cubicBezTo>
                  <a:pt x="23133" y="4189"/>
                  <a:pt x="22905" y="4300"/>
                  <a:pt x="22765" y="4529"/>
                </a:cubicBezTo>
                <a:cubicBezTo>
                  <a:pt x="22670" y="4655"/>
                  <a:pt x="22670" y="4814"/>
                  <a:pt x="22670" y="4940"/>
                </a:cubicBezTo>
                <a:cubicBezTo>
                  <a:pt x="21997" y="4841"/>
                  <a:pt x="21311" y="4792"/>
                  <a:pt x="20629" y="4792"/>
                </a:cubicBezTo>
                <a:cubicBezTo>
                  <a:pt x="20220" y="4792"/>
                  <a:pt x="19811" y="4810"/>
                  <a:pt x="19408" y="4845"/>
                </a:cubicBezTo>
                <a:cubicBezTo>
                  <a:pt x="19376" y="4877"/>
                  <a:pt x="19376" y="4877"/>
                  <a:pt x="19344" y="4877"/>
                </a:cubicBezTo>
                <a:cubicBezTo>
                  <a:pt x="19186" y="4782"/>
                  <a:pt x="19059" y="4687"/>
                  <a:pt x="18901" y="4592"/>
                </a:cubicBezTo>
                <a:cubicBezTo>
                  <a:pt x="17603" y="3800"/>
                  <a:pt x="16241" y="2882"/>
                  <a:pt x="14752" y="2439"/>
                </a:cubicBezTo>
                <a:cubicBezTo>
                  <a:pt x="14752" y="2375"/>
                  <a:pt x="14721" y="2312"/>
                  <a:pt x="14721" y="2248"/>
                </a:cubicBezTo>
                <a:cubicBezTo>
                  <a:pt x="14721" y="2185"/>
                  <a:pt x="14657" y="2122"/>
                  <a:pt x="14594" y="2122"/>
                </a:cubicBezTo>
                <a:cubicBezTo>
                  <a:pt x="14752" y="1710"/>
                  <a:pt x="14911" y="1330"/>
                  <a:pt x="15069" y="918"/>
                </a:cubicBezTo>
                <a:cubicBezTo>
                  <a:pt x="15196" y="1013"/>
                  <a:pt x="15322" y="1045"/>
                  <a:pt x="15481" y="1077"/>
                </a:cubicBezTo>
                <a:cubicBezTo>
                  <a:pt x="15481" y="1099"/>
                  <a:pt x="15512" y="1122"/>
                  <a:pt x="15542" y="1122"/>
                </a:cubicBezTo>
                <a:cubicBezTo>
                  <a:pt x="15554" y="1122"/>
                  <a:pt x="15566" y="1118"/>
                  <a:pt x="15576" y="1108"/>
                </a:cubicBezTo>
                <a:cubicBezTo>
                  <a:pt x="15576" y="1108"/>
                  <a:pt x="15607" y="1077"/>
                  <a:pt x="15607" y="1077"/>
                </a:cubicBezTo>
                <a:cubicBezTo>
                  <a:pt x="15861" y="1077"/>
                  <a:pt x="16114" y="950"/>
                  <a:pt x="16272" y="792"/>
                </a:cubicBezTo>
                <a:cubicBezTo>
                  <a:pt x="16367" y="697"/>
                  <a:pt x="16336" y="538"/>
                  <a:pt x="16209" y="507"/>
                </a:cubicBezTo>
                <a:cubicBezTo>
                  <a:pt x="16336" y="348"/>
                  <a:pt x="16399" y="190"/>
                  <a:pt x="164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11"/>
          <p:cNvSpPr/>
          <p:nvPr/>
        </p:nvSpPr>
        <p:spPr>
          <a:xfrm rot="5400000">
            <a:off x="1674225" y="4573510"/>
            <a:ext cx="623892" cy="518184"/>
          </a:xfrm>
          <a:custGeom>
            <a:avLst/>
            <a:gdLst/>
            <a:ahLst/>
            <a:cxnLst/>
            <a:rect l="l" t="t" r="r" b="b"/>
            <a:pathLst>
              <a:path w="19335" h="16059" extrusionOk="0">
                <a:moveTo>
                  <a:pt x="10377" y="101"/>
                </a:moveTo>
                <a:cubicBezTo>
                  <a:pt x="10592" y="101"/>
                  <a:pt x="10814" y="135"/>
                  <a:pt x="11036" y="192"/>
                </a:cubicBezTo>
                <a:cubicBezTo>
                  <a:pt x="11036" y="207"/>
                  <a:pt x="11036" y="207"/>
                  <a:pt x="11051" y="221"/>
                </a:cubicBezTo>
                <a:cubicBezTo>
                  <a:pt x="11825" y="1067"/>
                  <a:pt x="12556" y="1970"/>
                  <a:pt x="13330" y="2830"/>
                </a:cubicBezTo>
                <a:cubicBezTo>
                  <a:pt x="13659" y="3202"/>
                  <a:pt x="14018" y="3589"/>
                  <a:pt x="14405" y="3962"/>
                </a:cubicBezTo>
                <a:cubicBezTo>
                  <a:pt x="13803" y="3561"/>
                  <a:pt x="13172" y="3202"/>
                  <a:pt x="12570" y="2801"/>
                </a:cubicBezTo>
                <a:cubicBezTo>
                  <a:pt x="11481" y="2084"/>
                  <a:pt x="10391" y="1325"/>
                  <a:pt x="9331" y="551"/>
                </a:cubicBezTo>
                <a:lnTo>
                  <a:pt x="9317" y="551"/>
                </a:lnTo>
                <a:cubicBezTo>
                  <a:pt x="9360" y="479"/>
                  <a:pt x="9417" y="436"/>
                  <a:pt x="9474" y="379"/>
                </a:cubicBezTo>
                <a:cubicBezTo>
                  <a:pt x="9742" y="180"/>
                  <a:pt x="10051" y="101"/>
                  <a:pt x="10377" y="101"/>
                </a:cubicBezTo>
                <a:close/>
                <a:moveTo>
                  <a:pt x="11137" y="221"/>
                </a:moveTo>
                <a:lnTo>
                  <a:pt x="11137" y="221"/>
                </a:lnTo>
                <a:cubicBezTo>
                  <a:pt x="11911" y="450"/>
                  <a:pt x="12685" y="952"/>
                  <a:pt x="13186" y="1310"/>
                </a:cubicBezTo>
                <a:cubicBezTo>
                  <a:pt x="14433" y="2199"/>
                  <a:pt x="15193" y="3432"/>
                  <a:pt x="15738" y="4822"/>
                </a:cubicBezTo>
                <a:cubicBezTo>
                  <a:pt x="15738" y="4836"/>
                  <a:pt x="15723" y="4836"/>
                  <a:pt x="15709" y="4851"/>
                </a:cubicBezTo>
                <a:cubicBezTo>
                  <a:pt x="15680" y="4836"/>
                  <a:pt x="15652" y="4822"/>
                  <a:pt x="15623" y="4808"/>
                </a:cubicBezTo>
                <a:cubicBezTo>
                  <a:pt x="14863" y="4120"/>
                  <a:pt x="14104" y="3489"/>
                  <a:pt x="13401" y="2744"/>
                </a:cubicBezTo>
                <a:cubicBezTo>
                  <a:pt x="12642" y="1912"/>
                  <a:pt x="11925" y="1038"/>
                  <a:pt x="11137" y="221"/>
                </a:cubicBezTo>
                <a:close/>
                <a:moveTo>
                  <a:pt x="9274" y="608"/>
                </a:moveTo>
                <a:cubicBezTo>
                  <a:pt x="9274" y="608"/>
                  <a:pt x="9274" y="608"/>
                  <a:pt x="9274" y="622"/>
                </a:cubicBezTo>
                <a:cubicBezTo>
                  <a:pt x="10320" y="1425"/>
                  <a:pt x="11409" y="2170"/>
                  <a:pt x="12498" y="2901"/>
                </a:cubicBezTo>
                <a:cubicBezTo>
                  <a:pt x="13244" y="3389"/>
                  <a:pt x="13989" y="3933"/>
                  <a:pt x="14763" y="4421"/>
                </a:cubicBezTo>
                <a:cubicBezTo>
                  <a:pt x="14075" y="4105"/>
                  <a:pt x="13373" y="3790"/>
                  <a:pt x="12685" y="3460"/>
                </a:cubicBezTo>
                <a:cubicBezTo>
                  <a:pt x="11681" y="2959"/>
                  <a:pt x="10750" y="2357"/>
                  <a:pt x="9789" y="1798"/>
                </a:cubicBezTo>
                <a:cubicBezTo>
                  <a:pt x="9785" y="1796"/>
                  <a:pt x="9781" y="1795"/>
                  <a:pt x="9778" y="1795"/>
                </a:cubicBezTo>
                <a:cubicBezTo>
                  <a:pt x="9754" y="1795"/>
                  <a:pt x="9736" y="1828"/>
                  <a:pt x="9761" y="1841"/>
                </a:cubicBezTo>
                <a:cubicBezTo>
                  <a:pt x="10621" y="2443"/>
                  <a:pt x="11524" y="2973"/>
                  <a:pt x="12441" y="3460"/>
                </a:cubicBezTo>
                <a:cubicBezTo>
                  <a:pt x="13401" y="3933"/>
                  <a:pt x="14376" y="4363"/>
                  <a:pt x="15351" y="4765"/>
                </a:cubicBezTo>
                <a:cubicBezTo>
                  <a:pt x="15437" y="4808"/>
                  <a:pt x="15508" y="4851"/>
                  <a:pt x="15594" y="4894"/>
                </a:cubicBezTo>
                <a:cubicBezTo>
                  <a:pt x="15206" y="4970"/>
                  <a:pt x="14828" y="5007"/>
                  <a:pt x="14458" y="5007"/>
                </a:cubicBezTo>
                <a:cubicBezTo>
                  <a:pt x="13160" y="5007"/>
                  <a:pt x="11969" y="4545"/>
                  <a:pt x="10864" y="3675"/>
                </a:cubicBezTo>
                <a:lnTo>
                  <a:pt x="10879" y="3675"/>
                </a:lnTo>
                <a:cubicBezTo>
                  <a:pt x="10248" y="3174"/>
                  <a:pt x="8643" y="1525"/>
                  <a:pt x="9274" y="608"/>
                </a:cubicBezTo>
                <a:close/>
                <a:moveTo>
                  <a:pt x="7109" y="3948"/>
                </a:moveTo>
                <a:lnTo>
                  <a:pt x="7109" y="3948"/>
                </a:lnTo>
                <a:cubicBezTo>
                  <a:pt x="7453" y="3962"/>
                  <a:pt x="7783" y="4019"/>
                  <a:pt x="8098" y="4091"/>
                </a:cubicBezTo>
                <a:cubicBezTo>
                  <a:pt x="9130" y="4320"/>
                  <a:pt x="10033" y="4922"/>
                  <a:pt x="10893" y="5553"/>
                </a:cubicBezTo>
                <a:cubicBezTo>
                  <a:pt x="10234" y="5209"/>
                  <a:pt x="9560" y="4908"/>
                  <a:pt x="8858" y="4664"/>
                </a:cubicBezTo>
                <a:cubicBezTo>
                  <a:pt x="8285" y="4435"/>
                  <a:pt x="7711" y="4134"/>
                  <a:pt x="7109" y="3948"/>
                </a:cubicBezTo>
                <a:close/>
                <a:moveTo>
                  <a:pt x="6781" y="3933"/>
                </a:moveTo>
                <a:cubicBezTo>
                  <a:pt x="6809" y="3933"/>
                  <a:pt x="6837" y="3933"/>
                  <a:pt x="6866" y="3933"/>
                </a:cubicBezTo>
                <a:cubicBezTo>
                  <a:pt x="7597" y="4148"/>
                  <a:pt x="8313" y="4550"/>
                  <a:pt x="9016" y="4822"/>
                </a:cubicBezTo>
                <a:cubicBezTo>
                  <a:pt x="9703" y="5080"/>
                  <a:pt x="10363" y="5381"/>
                  <a:pt x="11036" y="5667"/>
                </a:cubicBezTo>
                <a:cubicBezTo>
                  <a:pt x="9789" y="5524"/>
                  <a:pt x="8571" y="5252"/>
                  <a:pt x="7324" y="5094"/>
                </a:cubicBezTo>
                <a:cubicBezTo>
                  <a:pt x="6269" y="4967"/>
                  <a:pt x="5135" y="4738"/>
                  <a:pt x="4042" y="4738"/>
                </a:cubicBezTo>
                <a:cubicBezTo>
                  <a:pt x="3903" y="4738"/>
                  <a:pt x="3764" y="4742"/>
                  <a:pt x="3626" y="4750"/>
                </a:cubicBezTo>
                <a:cubicBezTo>
                  <a:pt x="4591" y="4205"/>
                  <a:pt x="5678" y="3933"/>
                  <a:pt x="6781" y="3933"/>
                </a:cubicBezTo>
                <a:close/>
                <a:moveTo>
                  <a:pt x="3483" y="4851"/>
                </a:moveTo>
                <a:cubicBezTo>
                  <a:pt x="3483" y="4851"/>
                  <a:pt x="3497" y="4865"/>
                  <a:pt x="3512" y="4865"/>
                </a:cubicBezTo>
                <a:cubicBezTo>
                  <a:pt x="4859" y="4937"/>
                  <a:pt x="6192" y="5109"/>
                  <a:pt x="7525" y="5266"/>
                </a:cubicBezTo>
                <a:cubicBezTo>
                  <a:pt x="8242" y="5352"/>
                  <a:pt x="8973" y="5467"/>
                  <a:pt x="9689" y="5567"/>
                </a:cubicBezTo>
                <a:cubicBezTo>
                  <a:pt x="10052" y="5630"/>
                  <a:pt x="10426" y="5747"/>
                  <a:pt x="10802" y="5747"/>
                </a:cubicBezTo>
                <a:cubicBezTo>
                  <a:pt x="10856" y="5747"/>
                  <a:pt x="10910" y="5745"/>
                  <a:pt x="10965" y="5739"/>
                </a:cubicBezTo>
                <a:lnTo>
                  <a:pt x="10965" y="5739"/>
                </a:lnTo>
                <a:cubicBezTo>
                  <a:pt x="10462" y="5842"/>
                  <a:pt x="9949" y="5873"/>
                  <a:pt x="9433" y="5873"/>
                </a:cubicBezTo>
                <a:cubicBezTo>
                  <a:pt x="8621" y="5873"/>
                  <a:pt x="7800" y="5796"/>
                  <a:pt x="6992" y="5796"/>
                </a:cubicBezTo>
                <a:cubicBezTo>
                  <a:pt x="6950" y="5796"/>
                  <a:pt x="6908" y="5796"/>
                  <a:pt x="6866" y="5796"/>
                </a:cubicBezTo>
                <a:cubicBezTo>
                  <a:pt x="5404" y="5811"/>
                  <a:pt x="3942" y="5925"/>
                  <a:pt x="2494" y="6155"/>
                </a:cubicBezTo>
                <a:cubicBezTo>
                  <a:pt x="2509" y="6040"/>
                  <a:pt x="2537" y="5925"/>
                  <a:pt x="2580" y="5825"/>
                </a:cubicBezTo>
                <a:cubicBezTo>
                  <a:pt x="2781" y="5424"/>
                  <a:pt x="3096" y="5080"/>
                  <a:pt x="3483" y="4851"/>
                </a:cubicBezTo>
                <a:close/>
                <a:moveTo>
                  <a:pt x="6880" y="5882"/>
                </a:moveTo>
                <a:cubicBezTo>
                  <a:pt x="7554" y="5882"/>
                  <a:pt x="8256" y="5940"/>
                  <a:pt x="8958" y="5954"/>
                </a:cubicBezTo>
                <a:cubicBezTo>
                  <a:pt x="8901" y="5968"/>
                  <a:pt x="8844" y="5968"/>
                  <a:pt x="8786" y="5968"/>
                </a:cubicBezTo>
                <a:cubicBezTo>
                  <a:pt x="8762" y="5968"/>
                  <a:pt x="8758" y="6000"/>
                  <a:pt x="8776" y="6000"/>
                </a:cubicBezTo>
                <a:cubicBezTo>
                  <a:pt x="8779" y="6000"/>
                  <a:pt x="8782" y="5999"/>
                  <a:pt x="8786" y="5997"/>
                </a:cubicBezTo>
                <a:cubicBezTo>
                  <a:pt x="9059" y="5997"/>
                  <a:pt x="9331" y="5983"/>
                  <a:pt x="9617" y="5968"/>
                </a:cubicBezTo>
                <a:lnTo>
                  <a:pt x="9646" y="5968"/>
                </a:lnTo>
                <a:cubicBezTo>
                  <a:pt x="8801" y="6126"/>
                  <a:pt x="7955" y="6298"/>
                  <a:pt x="7109" y="6499"/>
                </a:cubicBezTo>
                <a:cubicBezTo>
                  <a:pt x="6378" y="6656"/>
                  <a:pt x="5647" y="6843"/>
                  <a:pt x="4916" y="6957"/>
                </a:cubicBezTo>
                <a:cubicBezTo>
                  <a:pt x="4357" y="7043"/>
                  <a:pt x="3813" y="7072"/>
                  <a:pt x="3282" y="7287"/>
                </a:cubicBezTo>
                <a:cubicBezTo>
                  <a:pt x="2867" y="7029"/>
                  <a:pt x="2494" y="6671"/>
                  <a:pt x="2494" y="6212"/>
                </a:cubicBezTo>
                <a:cubicBezTo>
                  <a:pt x="3956" y="6026"/>
                  <a:pt x="5418" y="5911"/>
                  <a:pt x="6880" y="5882"/>
                </a:cubicBezTo>
                <a:close/>
                <a:moveTo>
                  <a:pt x="10922" y="5882"/>
                </a:moveTo>
                <a:cubicBezTo>
                  <a:pt x="9961" y="6284"/>
                  <a:pt x="9001" y="6699"/>
                  <a:pt x="8012" y="7058"/>
                </a:cubicBezTo>
                <a:cubicBezTo>
                  <a:pt x="7095" y="7402"/>
                  <a:pt x="6049" y="7531"/>
                  <a:pt x="5174" y="7961"/>
                </a:cubicBezTo>
                <a:cubicBezTo>
                  <a:pt x="4673" y="7889"/>
                  <a:pt x="4171" y="7746"/>
                  <a:pt x="3712" y="7516"/>
                </a:cubicBezTo>
                <a:cubicBezTo>
                  <a:pt x="3612" y="7473"/>
                  <a:pt x="3512" y="7416"/>
                  <a:pt x="3397" y="7344"/>
                </a:cubicBezTo>
                <a:cubicBezTo>
                  <a:pt x="3956" y="7172"/>
                  <a:pt x="4529" y="7144"/>
                  <a:pt x="5103" y="7058"/>
                </a:cubicBezTo>
                <a:cubicBezTo>
                  <a:pt x="5791" y="6957"/>
                  <a:pt x="6464" y="6785"/>
                  <a:pt x="7138" y="6642"/>
                </a:cubicBezTo>
                <a:cubicBezTo>
                  <a:pt x="8227" y="6398"/>
                  <a:pt x="9317" y="6169"/>
                  <a:pt x="10420" y="5925"/>
                </a:cubicBezTo>
                <a:cubicBezTo>
                  <a:pt x="10592" y="5925"/>
                  <a:pt x="10750" y="5897"/>
                  <a:pt x="10922" y="5882"/>
                </a:cubicBezTo>
                <a:close/>
                <a:moveTo>
                  <a:pt x="10893" y="5954"/>
                </a:moveTo>
                <a:cubicBezTo>
                  <a:pt x="10148" y="6642"/>
                  <a:pt x="9145" y="7158"/>
                  <a:pt x="8213" y="7531"/>
                </a:cubicBezTo>
                <a:cubicBezTo>
                  <a:pt x="7475" y="7840"/>
                  <a:pt x="6678" y="8011"/>
                  <a:pt x="5871" y="8011"/>
                </a:cubicBezTo>
                <a:cubicBezTo>
                  <a:pt x="5706" y="8011"/>
                  <a:pt x="5541" y="8004"/>
                  <a:pt x="5375" y="7989"/>
                </a:cubicBezTo>
                <a:cubicBezTo>
                  <a:pt x="5748" y="7860"/>
                  <a:pt x="6120" y="7760"/>
                  <a:pt x="6507" y="7674"/>
                </a:cubicBezTo>
                <a:cubicBezTo>
                  <a:pt x="7038" y="7545"/>
                  <a:pt x="7554" y="7373"/>
                  <a:pt x="8055" y="7187"/>
                </a:cubicBezTo>
                <a:cubicBezTo>
                  <a:pt x="9030" y="6828"/>
                  <a:pt x="9976" y="6413"/>
                  <a:pt x="10893" y="5954"/>
                </a:cubicBezTo>
                <a:close/>
                <a:moveTo>
                  <a:pt x="5605" y="8937"/>
                </a:moveTo>
                <a:cubicBezTo>
                  <a:pt x="6565" y="8937"/>
                  <a:pt x="7518" y="9163"/>
                  <a:pt x="8471" y="9466"/>
                </a:cubicBezTo>
                <a:cubicBezTo>
                  <a:pt x="8471" y="9466"/>
                  <a:pt x="8471" y="9480"/>
                  <a:pt x="8457" y="9480"/>
                </a:cubicBezTo>
                <a:cubicBezTo>
                  <a:pt x="7324" y="9509"/>
                  <a:pt x="6206" y="9709"/>
                  <a:pt x="5088" y="9896"/>
                </a:cubicBezTo>
                <a:cubicBezTo>
                  <a:pt x="3899" y="10096"/>
                  <a:pt x="2695" y="10211"/>
                  <a:pt x="1520" y="10412"/>
                </a:cubicBezTo>
                <a:cubicBezTo>
                  <a:pt x="2208" y="9881"/>
                  <a:pt x="2996" y="9480"/>
                  <a:pt x="3841" y="9222"/>
                </a:cubicBezTo>
                <a:cubicBezTo>
                  <a:pt x="4433" y="9021"/>
                  <a:pt x="5020" y="8937"/>
                  <a:pt x="5605" y="8937"/>
                </a:cubicBezTo>
                <a:close/>
                <a:moveTo>
                  <a:pt x="19120" y="5281"/>
                </a:moveTo>
                <a:lnTo>
                  <a:pt x="19120" y="5281"/>
                </a:lnTo>
                <a:cubicBezTo>
                  <a:pt x="19091" y="5739"/>
                  <a:pt x="19005" y="6183"/>
                  <a:pt x="18977" y="6628"/>
                </a:cubicBezTo>
                <a:cubicBezTo>
                  <a:pt x="18934" y="7215"/>
                  <a:pt x="18905" y="7803"/>
                  <a:pt x="18876" y="8391"/>
                </a:cubicBezTo>
                <a:cubicBezTo>
                  <a:pt x="18833" y="9466"/>
                  <a:pt x="18733" y="10541"/>
                  <a:pt x="18690" y="11615"/>
                </a:cubicBezTo>
                <a:cubicBezTo>
                  <a:pt x="18432" y="11057"/>
                  <a:pt x="18246" y="10455"/>
                  <a:pt x="18131" y="9853"/>
                </a:cubicBezTo>
                <a:cubicBezTo>
                  <a:pt x="17830" y="8219"/>
                  <a:pt x="18332" y="6685"/>
                  <a:pt x="19120" y="5281"/>
                </a:cubicBezTo>
                <a:close/>
                <a:moveTo>
                  <a:pt x="8285" y="9566"/>
                </a:moveTo>
                <a:lnTo>
                  <a:pt x="8285" y="9566"/>
                </a:lnTo>
                <a:cubicBezTo>
                  <a:pt x="7998" y="9681"/>
                  <a:pt x="7711" y="9810"/>
                  <a:pt x="7410" y="9924"/>
                </a:cubicBezTo>
                <a:cubicBezTo>
                  <a:pt x="7081" y="10010"/>
                  <a:pt x="6737" y="10096"/>
                  <a:pt x="6393" y="10182"/>
                </a:cubicBezTo>
                <a:cubicBezTo>
                  <a:pt x="5633" y="10397"/>
                  <a:pt x="4873" y="10612"/>
                  <a:pt x="4114" y="10842"/>
                </a:cubicBezTo>
                <a:cubicBezTo>
                  <a:pt x="3368" y="11085"/>
                  <a:pt x="2609" y="11358"/>
                  <a:pt x="1864" y="11615"/>
                </a:cubicBezTo>
                <a:cubicBezTo>
                  <a:pt x="1319" y="11802"/>
                  <a:pt x="688" y="11902"/>
                  <a:pt x="158" y="12146"/>
                </a:cubicBezTo>
                <a:cubicBezTo>
                  <a:pt x="287" y="11529"/>
                  <a:pt x="918" y="10913"/>
                  <a:pt x="1376" y="10541"/>
                </a:cubicBezTo>
                <a:cubicBezTo>
                  <a:pt x="3669" y="10168"/>
                  <a:pt x="5991" y="9939"/>
                  <a:pt x="8285" y="9566"/>
                </a:cubicBezTo>
                <a:close/>
                <a:moveTo>
                  <a:pt x="10836" y="8448"/>
                </a:moveTo>
                <a:cubicBezTo>
                  <a:pt x="11180" y="9179"/>
                  <a:pt x="11524" y="9896"/>
                  <a:pt x="11667" y="10698"/>
                </a:cubicBezTo>
                <a:cubicBezTo>
                  <a:pt x="11753" y="11229"/>
                  <a:pt x="11739" y="11773"/>
                  <a:pt x="11624" y="12289"/>
                </a:cubicBezTo>
                <a:cubicBezTo>
                  <a:pt x="11466" y="11744"/>
                  <a:pt x="11438" y="11100"/>
                  <a:pt x="11323" y="10555"/>
                </a:cubicBezTo>
                <a:cubicBezTo>
                  <a:pt x="11165" y="9867"/>
                  <a:pt x="11036" y="9150"/>
                  <a:pt x="10821" y="8477"/>
                </a:cubicBezTo>
                <a:cubicBezTo>
                  <a:pt x="10821" y="8462"/>
                  <a:pt x="10836" y="8462"/>
                  <a:pt x="10836" y="8448"/>
                </a:cubicBezTo>
                <a:close/>
                <a:moveTo>
                  <a:pt x="13760" y="6699"/>
                </a:moveTo>
                <a:lnTo>
                  <a:pt x="13760" y="6699"/>
                </a:lnTo>
                <a:cubicBezTo>
                  <a:pt x="13530" y="8735"/>
                  <a:pt x="12986" y="10713"/>
                  <a:pt x="12900" y="12776"/>
                </a:cubicBezTo>
                <a:cubicBezTo>
                  <a:pt x="12771" y="12318"/>
                  <a:pt x="12670" y="11859"/>
                  <a:pt x="12613" y="11386"/>
                </a:cubicBezTo>
                <a:cubicBezTo>
                  <a:pt x="12484" y="9738"/>
                  <a:pt x="12885" y="8090"/>
                  <a:pt x="13760" y="6699"/>
                </a:cubicBezTo>
                <a:close/>
                <a:moveTo>
                  <a:pt x="13960" y="6499"/>
                </a:moveTo>
                <a:lnTo>
                  <a:pt x="13960" y="6499"/>
                </a:lnTo>
                <a:cubicBezTo>
                  <a:pt x="14806" y="7731"/>
                  <a:pt x="15609" y="8935"/>
                  <a:pt x="15852" y="10440"/>
                </a:cubicBezTo>
                <a:cubicBezTo>
                  <a:pt x="15996" y="11243"/>
                  <a:pt x="15967" y="12060"/>
                  <a:pt x="15766" y="12848"/>
                </a:cubicBezTo>
                <a:cubicBezTo>
                  <a:pt x="15695" y="11845"/>
                  <a:pt x="15494" y="10842"/>
                  <a:pt x="15179" y="9896"/>
                </a:cubicBezTo>
                <a:cubicBezTo>
                  <a:pt x="14806" y="8763"/>
                  <a:pt x="14419" y="7602"/>
                  <a:pt x="13960" y="6499"/>
                </a:cubicBezTo>
                <a:close/>
                <a:moveTo>
                  <a:pt x="8141" y="10154"/>
                </a:moveTo>
                <a:lnTo>
                  <a:pt x="8141" y="10154"/>
                </a:lnTo>
                <a:cubicBezTo>
                  <a:pt x="7912" y="10598"/>
                  <a:pt x="7654" y="11014"/>
                  <a:pt x="7367" y="11415"/>
                </a:cubicBezTo>
                <a:cubicBezTo>
                  <a:pt x="6837" y="12117"/>
                  <a:pt x="6020" y="12590"/>
                  <a:pt x="5232" y="12934"/>
                </a:cubicBezTo>
                <a:cubicBezTo>
                  <a:pt x="5174" y="12948"/>
                  <a:pt x="5131" y="12963"/>
                  <a:pt x="5074" y="12991"/>
                </a:cubicBezTo>
                <a:cubicBezTo>
                  <a:pt x="6264" y="12232"/>
                  <a:pt x="7296" y="11272"/>
                  <a:pt x="8141" y="10154"/>
                </a:cubicBezTo>
                <a:close/>
                <a:moveTo>
                  <a:pt x="7511" y="10068"/>
                </a:moveTo>
                <a:cubicBezTo>
                  <a:pt x="5332" y="11243"/>
                  <a:pt x="3067" y="12232"/>
                  <a:pt x="803" y="13278"/>
                </a:cubicBezTo>
                <a:cubicBezTo>
                  <a:pt x="617" y="13178"/>
                  <a:pt x="459" y="13049"/>
                  <a:pt x="330" y="12891"/>
                </a:cubicBezTo>
                <a:cubicBezTo>
                  <a:pt x="201" y="12719"/>
                  <a:pt x="129" y="12490"/>
                  <a:pt x="144" y="12275"/>
                </a:cubicBezTo>
                <a:cubicBezTo>
                  <a:pt x="445" y="12160"/>
                  <a:pt x="760" y="12074"/>
                  <a:pt x="1075" y="12002"/>
                </a:cubicBezTo>
                <a:cubicBezTo>
                  <a:pt x="1491" y="11888"/>
                  <a:pt x="1907" y="11744"/>
                  <a:pt x="2322" y="11601"/>
                </a:cubicBezTo>
                <a:cubicBezTo>
                  <a:pt x="3082" y="11358"/>
                  <a:pt x="3827" y="11100"/>
                  <a:pt x="4587" y="10870"/>
                </a:cubicBezTo>
                <a:cubicBezTo>
                  <a:pt x="5533" y="10584"/>
                  <a:pt x="6565" y="10412"/>
                  <a:pt x="7511" y="10068"/>
                </a:cubicBezTo>
                <a:close/>
                <a:moveTo>
                  <a:pt x="8371" y="9681"/>
                </a:moveTo>
                <a:cubicBezTo>
                  <a:pt x="8371" y="9681"/>
                  <a:pt x="8371" y="9681"/>
                  <a:pt x="8371" y="9695"/>
                </a:cubicBezTo>
                <a:cubicBezTo>
                  <a:pt x="7281" y="11057"/>
                  <a:pt x="6092" y="12246"/>
                  <a:pt x="4601" y="13163"/>
                </a:cubicBezTo>
                <a:cubicBezTo>
                  <a:pt x="4013" y="13364"/>
                  <a:pt x="3397" y="13479"/>
                  <a:pt x="2781" y="13536"/>
                </a:cubicBezTo>
                <a:cubicBezTo>
                  <a:pt x="2617" y="13553"/>
                  <a:pt x="2438" y="13564"/>
                  <a:pt x="2252" y="13564"/>
                </a:cubicBezTo>
                <a:cubicBezTo>
                  <a:pt x="1820" y="13564"/>
                  <a:pt x="1352" y="13506"/>
                  <a:pt x="961" y="13335"/>
                </a:cubicBezTo>
                <a:cubicBezTo>
                  <a:pt x="3411" y="12232"/>
                  <a:pt x="6020" y="11272"/>
                  <a:pt x="8256" y="9738"/>
                </a:cubicBezTo>
                <a:cubicBezTo>
                  <a:pt x="8285" y="9724"/>
                  <a:pt x="8328" y="9695"/>
                  <a:pt x="8371" y="9681"/>
                </a:cubicBezTo>
                <a:close/>
                <a:moveTo>
                  <a:pt x="13903" y="6470"/>
                </a:moveTo>
                <a:cubicBezTo>
                  <a:pt x="14161" y="7502"/>
                  <a:pt x="14620" y="8505"/>
                  <a:pt x="14978" y="9509"/>
                </a:cubicBezTo>
                <a:cubicBezTo>
                  <a:pt x="15365" y="10612"/>
                  <a:pt x="15623" y="11759"/>
                  <a:pt x="15752" y="12920"/>
                </a:cubicBezTo>
                <a:cubicBezTo>
                  <a:pt x="15637" y="13364"/>
                  <a:pt x="15394" y="13780"/>
                  <a:pt x="15050" y="14081"/>
                </a:cubicBezTo>
                <a:cubicBezTo>
                  <a:pt x="14806" y="11529"/>
                  <a:pt x="14190" y="9050"/>
                  <a:pt x="13874" y="6513"/>
                </a:cubicBezTo>
                <a:cubicBezTo>
                  <a:pt x="13889" y="6499"/>
                  <a:pt x="13903" y="6484"/>
                  <a:pt x="13903" y="6470"/>
                </a:cubicBezTo>
                <a:close/>
                <a:moveTo>
                  <a:pt x="9933" y="9466"/>
                </a:moveTo>
                <a:lnTo>
                  <a:pt x="9933" y="9466"/>
                </a:lnTo>
                <a:cubicBezTo>
                  <a:pt x="9918" y="9494"/>
                  <a:pt x="9904" y="9523"/>
                  <a:pt x="9890" y="9552"/>
                </a:cubicBezTo>
                <a:cubicBezTo>
                  <a:pt x="9617" y="10082"/>
                  <a:pt x="9302" y="10569"/>
                  <a:pt x="9030" y="11100"/>
                </a:cubicBezTo>
                <a:cubicBezTo>
                  <a:pt x="8528" y="12117"/>
                  <a:pt x="8084" y="13178"/>
                  <a:pt x="7697" y="14238"/>
                </a:cubicBezTo>
                <a:cubicBezTo>
                  <a:pt x="7697" y="13966"/>
                  <a:pt x="7711" y="13694"/>
                  <a:pt x="7754" y="13421"/>
                </a:cubicBezTo>
                <a:cubicBezTo>
                  <a:pt x="7855" y="12834"/>
                  <a:pt x="8070" y="12260"/>
                  <a:pt x="8385" y="11759"/>
                </a:cubicBezTo>
                <a:cubicBezTo>
                  <a:pt x="8829" y="10942"/>
                  <a:pt x="9360" y="10182"/>
                  <a:pt x="9933" y="9466"/>
                </a:cubicBezTo>
                <a:close/>
                <a:moveTo>
                  <a:pt x="13774" y="7330"/>
                </a:moveTo>
                <a:cubicBezTo>
                  <a:pt x="13774" y="8319"/>
                  <a:pt x="13831" y="9308"/>
                  <a:pt x="13889" y="10297"/>
                </a:cubicBezTo>
                <a:cubicBezTo>
                  <a:pt x="13989" y="11658"/>
                  <a:pt x="14175" y="13049"/>
                  <a:pt x="14161" y="14410"/>
                </a:cubicBezTo>
                <a:cubicBezTo>
                  <a:pt x="13573" y="14339"/>
                  <a:pt x="13172" y="13593"/>
                  <a:pt x="12928" y="12834"/>
                </a:cubicBezTo>
                <a:cubicBezTo>
                  <a:pt x="13000" y="11830"/>
                  <a:pt x="13143" y="10827"/>
                  <a:pt x="13301" y="9838"/>
                </a:cubicBezTo>
                <a:cubicBezTo>
                  <a:pt x="13444" y="9007"/>
                  <a:pt x="13645" y="8176"/>
                  <a:pt x="13774" y="7330"/>
                </a:cubicBezTo>
                <a:close/>
                <a:moveTo>
                  <a:pt x="13860" y="6671"/>
                </a:moveTo>
                <a:cubicBezTo>
                  <a:pt x="13975" y="7860"/>
                  <a:pt x="14175" y="9021"/>
                  <a:pt x="14405" y="10197"/>
                </a:cubicBezTo>
                <a:cubicBezTo>
                  <a:pt x="14663" y="11501"/>
                  <a:pt x="14863" y="12791"/>
                  <a:pt x="15007" y="14124"/>
                </a:cubicBezTo>
                <a:cubicBezTo>
                  <a:pt x="14949" y="14167"/>
                  <a:pt x="14878" y="14210"/>
                  <a:pt x="14820" y="14253"/>
                </a:cubicBezTo>
                <a:cubicBezTo>
                  <a:pt x="14634" y="14367"/>
                  <a:pt x="14433" y="14425"/>
                  <a:pt x="14218" y="14425"/>
                </a:cubicBezTo>
                <a:cubicBezTo>
                  <a:pt x="14247" y="13192"/>
                  <a:pt x="14089" y="11931"/>
                  <a:pt x="14003" y="10698"/>
                </a:cubicBezTo>
                <a:cubicBezTo>
                  <a:pt x="13917" y="9437"/>
                  <a:pt x="13817" y="8176"/>
                  <a:pt x="13831" y="6900"/>
                </a:cubicBezTo>
                <a:cubicBezTo>
                  <a:pt x="13831" y="6828"/>
                  <a:pt x="13846" y="6742"/>
                  <a:pt x="13860" y="6671"/>
                </a:cubicBezTo>
                <a:close/>
                <a:moveTo>
                  <a:pt x="10778" y="8520"/>
                </a:moveTo>
                <a:cubicBezTo>
                  <a:pt x="10879" y="9208"/>
                  <a:pt x="11065" y="9896"/>
                  <a:pt x="11237" y="10584"/>
                </a:cubicBezTo>
                <a:cubicBezTo>
                  <a:pt x="11337" y="10985"/>
                  <a:pt x="11423" y="11401"/>
                  <a:pt x="11481" y="11816"/>
                </a:cubicBezTo>
                <a:cubicBezTo>
                  <a:pt x="11509" y="12017"/>
                  <a:pt x="11538" y="12203"/>
                  <a:pt x="11595" y="12389"/>
                </a:cubicBezTo>
                <a:cubicBezTo>
                  <a:pt x="11552" y="12633"/>
                  <a:pt x="11481" y="12877"/>
                  <a:pt x="11395" y="13120"/>
                </a:cubicBezTo>
                <a:cubicBezTo>
                  <a:pt x="11165" y="13751"/>
                  <a:pt x="10850" y="14339"/>
                  <a:pt x="10434" y="14869"/>
                </a:cubicBezTo>
                <a:cubicBezTo>
                  <a:pt x="10406" y="14396"/>
                  <a:pt x="10477" y="13909"/>
                  <a:pt x="10492" y="13450"/>
                </a:cubicBezTo>
                <a:cubicBezTo>
                  <a:pt x="10506" y="12977"/>
                  <a:pt x="10492" y="12490"/>
                  <a:pt x="10492" y="12017"/>
                </a:cubicBezTo>
                <a:cubicBezTo>
                  <a:pt x="10477" y="10856"/>
                  <a:pt x="10563" y="9709"/>
                  <a:pt x="10735" y="8577"/>
                </a:cubicBezTo>
                <a:cubicBezTo>
                  <a:pt x="10750" y="8548"/>
                  <a:pt x="10764" y="8534"/>
                  <a:pt x="10778" y="8520"/>
                </a:cubicBezTo>
                <a:close/>
                <a:moveTo>
                  <a:pt x="10563" y="8978"/>
                </a:moveTo>
                <a:cubicBezTo>
                  <a:pt x="10420" y="9853"/>
                  <a:pt x="10363" y="10741"/>
                  <a:pt x="10377" y="11615"/>
                </a:cubicBezTo>
                <a:cubicBezTo>
                  <a:pt x="10363" y="12289"/>
                  <a:pt x="10377" y="12963"/>
                  <a:pt x="10348" y="13622"/>
                </a:cubicBezTo>
                <a:lnTo>
                  <a:pt x="10363" y="13622"/>
                </a:lnTo>
                <a:cubicBezTo>
                  <a:pt x="10305" y="14095"/>
                  <a:pt x="10291" y="14554"/>
                  <a:pt x="10320" y="15027"/>
                </a:cubicBezTo>
                <a:cubicBezTo>
                  <a:pt x="9990" y="15399"/>
                  <a:pt x="9431" y="15801"/>
                  <a:pt x="8915" y="15844"/>
                </a:cubicBezTo>
                <a:cubicBezTo>
                  <a:pt x="9216" y="14625"/>
                  <a:pt x="9531" y="13407"/>
                  <a:pt x="9761" y="12174"/>
                </a:cubicBezTo>
                <a:cubicBezTo>
                  <a:pt x="9961" y="11085"/>
                  <a:pt x="10234" y="10025"/>
                  <a:pt x="10563" y="8978"/>
                </a:cubicBezTo>
                <a:close/>
                <a:moveTo>
                  <a:pt x="10449" y="8878"/>
                </a:moveTo>
                <a:lnTo>
                  <a:pt x="10449" y="8878"/>
                </a:lnTo>
                <a:cubicBezTo>
                  <a:pt x="10033" y="9767"/>
                  <a:pt x="9875" y="10813"/>
                  <a:pt x="9718" y="11744"/>
                </a:cubicBezTo>
                <a:cubicBezTo>
                  <a:pt x="9460" y="13120"/>
                  <a:pt x="9130" y="14482"/>
                  <a:pt x="8829" y="15844"/>
                </a:cubicBezTo>
                <a:cubicBezTo>
                  <a:pt x="8815" y="15844"/>
                  <a:pt x="8800" y="15845"/>
                  <a:pt x="8786" y="15845"/>
                </a:cubicBezTo>
                <a:cubicBezTo>
                  <a:pt x="8488" y="15845"/>
                  <a:pt x="8219" y="15703"/>
                  <a:pt x="8041" y="15471"/>
                </a:cubicBezTo>
                <a:cubicBezTo>
                  <a:pt x="7840" y="15199"/>
                  <a:pt x="7726" y="14869"/>
                  <a:pt x="7711" y="14525"/>
                </a:cubicBezTo>
                <a:cubicBezTo>
                  <a:pt x="8098" y="13507"/>
                  <a:pt x="8528" y="12504"/>
                  <a:pt x="8973" y="11515"/>
                </a:cubicBezTo>
                <a:cubicBezTo>
                  <a:pt x="9388" y="10627"/>
                  <a:pt x="9861" y="9781"/>
                  <a:pt x="10391" y="8950"/>
                </a:cubicBezTo>
                <a:cubicBezTo>
                  <a:pt x="10406" y="8921"/>
                  <a:pt x="10420" y="8907"/>
                  <a:pt x="10449" y="8878"/>
                </a:cubicBezTo>
                <a:close/>
                <a:moveTo>
                  <a:pt x="10325" y="1"/>
                </a:moveTo>
                <a:cubicBezTo>
                  <a:pt x="9913" y="1"/>
                  <a:pt x="9524" y="118"/>
                  <a:pt x="9202" y="422"/>
                </a:cubicBezTo>
                <a:cubicBezTo>
                  <a:pt x="8299" y="1282"/>
                  <a:pt x="9890" y="2987"/>
                  <a:pt x="10477" y="3546"/>
                </a:cubicBezTo>
                <a:cubicBezTo>
                  <a:pt x="11194" y="4220"/>
                  <a:pt x="12068" y="4722"/>
                  <a:pt x="13014" y="5008"/>
                </a:cubicBezTo>
                <a:cubicBezTo>
                  <a:pt x="13444" y="5121"/>
                  <a:pt x="13880" y="5182"/>
                  <a:pt x="14324" y="5182"/>
                </a:cubicBezTo>
                <a:cubicBezTo>
                  <a:pt x="14503" y="5182"/>
                  <a:pt x="14682" y="5172"/>
                  <a:pt x="14863" y="5152"/>
                </a:cubicBezTo>
                <a:lnTo>
                  <a:pt x="14863" y="5152"/>
                </a:lnTo>
                <a:cubicBezTo>
                  <a:pt x="13688" y="5395"/>
                  <a:pt x="12513" y="5581"/>
                  <a:pt x="11323" y="5725"/>
                </a:cubicBezTo>
                <a:cubicBezTo>
                  <a:pt x="11312" y="5680"/>
                  <a:pt x="11274" y="5644"/>
                  <a:pt x="11231" y="5644"/>
                </a:cubicBezTo>
                <a:cubicBezTo>
                  <a:pt x="11219" y="5644"/>
                  <a:pt x="11207" y="5647"/>
                  <a:pt x="11194" y="5653"/>
                </a:cubicBezTo>
                <a:cubicBezTo>
                  <a:pt x="10277" y="4894"/>
                  <a:pt x="9288" y="4249"/>
                  <a:pt x="8127" y="3933"/>
                </a:cubicBezTo>
                <a:cubicBezTo>
                  <a:pt x="7677" y="3808"/>
                  <a:pt x="7209" y="3754"/>
                  <a:pt x="6739" y="3754"/>
                </a:cubicBezTo>
                <a:cubicBezTo>
                  <a:pt x="6130" y="3754"/>
                  <a:pt x="5519" y="3845"/>
                  <a:pt x="4945" y="3991"/>
                </a:cubicBezTo>
                <a:cubicBezTo>
                  <a:pt x="3755" y="4306"/>
                  <a:pt x="1290" y="5739"/>
                  <a:pt x="2752" y="7129"/>
                </a:cubicBezTo>
                <a:cubicBezTo>
                  <a:pt x="3579" y="7900"/>
                  <a:pt x="4677" y="8208"/>
                  <a:pt x="5779" y="8208"/>
                </a:cubicBezTo>
                <a:cubicBezTo>
                  <a:pt x="6358" y="8208"/>
                  <a:pt x="6939" y="8123"/>
                  <a:pt x="7482" y="7975"/>
                </a:cubicBezTo>
                <a:cubicBezTo>
                  <a:pt x="8801" y="7602"/>
                  <a:pt x="10291" y="6871"/>
                  <a:pt x="11237" y="5854"/>
                </a:cubicBezTo>
                <a:cubicBezTo>
                  <a:pt x="12541" y="5739"/>
                  <a:pt x="13831" y="5553"/>
                  <a:pt x="15107" y="5295"/>
                </a:cubicBezTo>
                <a:lnTo>
                  <a:pt x="15107" y="5295"/>
                </a:lnTo>
                <a:cubicBezTo>
                  <a:pt x="15107" y="5309"/>
                  <a:pt x="15093" y="5309"/>
                  <a:pt x="15093" y="5323"/>
                </a:cubicBezTo>
                <a:cubicBezTo>
                  <a:pt x="13057" y="6800"/>
                  <a:pt x="10922" y="8319"/>
                  <a:pt x="8614" y="9408"/>
                </a:cubicBezTo>
                <a:cubicBezTo>
                  <a:pt x="8605" y="9391"/>
                  <a:pt x="8586" y="9378"/>
                  <a:pt x="8562" y="9378"/>
                </a:cubicBezTo>
                <a:cubicBezTo>
                  <a:pt x="8547" y="9378"/>
                  <a:pt x="8530" y="9383"/>
                  <a:pt x="8514" y="9394"/>
                </a:cubicBezTo>
                <a:cubicBezTo>
                  <a:pt x="7628" y="8989"/>
                  <a:pt x="6677" y="8788"/>
                  <a:pt x="5726" y="8788"/>
                </a:cubicBezTo>
                <a:cubicBezTo>
                  <a:pt x="4892" y="8788"/>
                  <a:pt x="4058" y="8943"/>
                  <a:pt x="3268" y="9251"/>
                </a:cubicBezTo>
                <a:cubicBezTo>
                  <a:pt x="2179" y="9666"/>
                  <a:pt x="86" y="10813"/>
                  <a:pt x="15" y="12232"/>
                </a:cubicBezTo>
                <a:lnTo>
                  <a:pt x="15" y="12246"/>
                </a:lnTo>
                <a:cubicBezTo>
                  <a:pt x="0" y="12447"/>
                  <a:pt x="43" y="12647"/>
                  <a:pt x="115" y="12834"/>
                </a:cubicBezTo>
                <a:cubicBezTo>
                  <a:pt x="359" y="13479"/>
                  <a:pt x="1262" y="13651"/>
                  <a:pt x="1849" y="13708"/>
                </a:cubicBezTo>
                <a:cubicBezTo>
                  <a:pt x="2016" y="13725"/>
                  <a:pt x="2183" y="13733"/>
                  <a:pt x="2351" y="13733"/>
                </a:cubicBezTo>
                <a:cubicBezTo>
                  <a:pt x="3175" y="13733"/>
                  <a:pt x="3999" y="13540"/>
                  <a:pt x="4773" y="13278"/>
                </a:cubicBezTo>
                <a:cubicBezTo>
                  <a:pt x="6579" y="12705"/>
                  <a:pt x="7998" y="11315"/>
                  <a:pt x="8614" y="9537"/>
                </a:cubicBezTo>
                <a:cubicBezTo>
                  <a:pt x="9231" y="9265"/>
                  <a:pt x="9832" y="8964"/>
                  <a:pt x="10420" y="8634"/>
                </a:cubicBezTo>
                <a:lnTo>
                  <a:pt x="10420" y="8634"/>
                </a:lnTo>
                <a:cubicBezTo>
                  <a:pt x="9403" y="9709"/>
                  <a:pt x="8557" y="10928"/>
                  <a:pt x="7912" y="12260"/>
                </a:cubicBezTo>
                <a:cubicBezTo>
                  <a:pt x="7468" y="13163"/>
                  <a:pt x="7081" y="15342"/>
                  <a:pt x="8242" y="15901"/>
                </a:cubicBezTo>
                <a:cubicBezTo>
                  <a:pt x="8466" y="16010"/>
                  <a:pt x="8684" y="16059"/>
                  <a:pt x="8894" y="16059"/>
                </a:cubicBezTo>
                <a:cubicBezTo>
                  <a:pt x="10119" y="16059"/>
                  <a:pt x="11075" y="14404"/>
                  <a:pt x="11466" y="13450"/>
                </a:cubicBezTo>
                <a:cubicBezTo>
                  <a:pt x="12169" y="11773"/>
                  <a:pt x="11954" y="9867"/>
                  <a:pt x="10879" y="8405"/>
                </a:cubicBezTo>
                <a:cubicBezTo>
                  <a:pt x="10893" y="8391"/>
                  <a:pt x="10907" y="8376"/>
                  <a:pt x="10907" y="8348"/>
                </a:cubicBezTo>
                <a:cubicBezTo>
                  <a:pt x="11796" y="7832"/>
                  <a:pt x="12670" y="7258"/>
                  <a:pt x="13516" y="6671"/>
                </a:cubicBezTo>
                <a:lnTo>
                  <a:pt x="13516" y="6671"/>
                </a:lnTo>
                <a:cubicBezTo>
                  <a:pt x="12584" y="8161"/>
                  <a:pt x="12240" y="10096"/>
                  <a:pt x="12455" y="11802"/>
                </a:cubicBezTo>
                <a:cubicBezTo>
                  <a:pt x="12579" y="12803"/>
                  <a:pt x="13083" y="14593"/>
                  <a:pt x="14333" y="14593"/>
                </a:cubicBezTo>
                <a:cubicBezTo>
                  <a:pt x="14389" y="14593"/>
                  <a:pt x="14446" y="14590"/>
                  <a:pt x="14505" y="14582"/>
                </a:cubicBezTo>
                <a:cubicBezTo>
                  <a:pt x="15895" y="14410"/>
                  <a:pt x="16139" y="12303"/>
                  <a:pt x="16110" y="11243"/>
                </a:cubicBezTo>
                <a:cubicBezTo>
                  <a:pt x="16053" y="9394"/>
                  <a:pt x="15150" y="7746"/>
                  <a:pt x="13960" y="6370"/>
                </a:cubicBezTo>
                <a:cubicBezTo>
                  <a:pt x="13960" y="6370"/>
                  <a:pt x="13975" y="6370"/>
                  <a:pt x="13975" y="6355"/>
                </a:cubicBezTo>
                <a:cubicBezTo>
                  <a:pt x="14333" y="6097"/>
                  <a:pt x="14706" y="5839"/>
                  <a:pt x="15064" y="5596"/>
                </a:cubicBezTo>
                <a:cubicBezTo>
                  <a:pt x="15236" y="5467"/>
                  <a:pt x="15408" y="5338"/>
                  <a:pt x="15580" y="5209"/>
                </a:cubicBezTo>
                <a:cubicBezTo>
                  <a:pt x="15609" y="5209"/>
                  <a:pt x="15637" y="5195"/>
                  <a:pt x="15652" y="5166"/>
                </a:cubicBezTo>
                <a:cubicBezTo>
                  <a:pt x="15709" y="5123"/>
                  <a:pt x="15766" y="5066"/>
                  <a:pt x="15838" y="5023"/>
                </a:cubicBezTo>
                <a:cubicBezTo>
                  <a:pt x="15838" y="5023"/>
                  <a:pt x="15852" y="5023"/>
                  <a:pt x="15852" y="5008"/>
                </a:cubicBezTo>
                <a:cubicBezTo>
                  <a:pt x="16712" y="4378"/>
                  <a:pt x="17572" y="3704"/>
                  <a:pt x="18403" y="3002"/>
                </a:cubicBezTo>
                <a:cubicBezTo>
                  <a:pt x="18489" y="3260"/>
                  <a:pt x="18590" y="3518"/>
                  <a:pt x="18719" y="3776"/>
                </a:cubicBezTo>
                <a:cubicBezTo>
                  <a:pt x="18876" y="4191"/>
                  <a:pt x="19005" y="4621"/>
                  <a:pt x="19077" y="5051"/>
                </a:cubicBezTo>
                <a:cubicBezTo>
                  <a:pt x="18074" y="6513"/>
                  <a:pt x="17529" y="8276"/>
                  <a:pt x="17959" y="10053"/>
                </a:cubicBezTo>
                <a:cubicBezTo>
                  <a:pt x="18160" y="10885"/>
                  <a:pt x="18547" y="12117"/>
                  <a:pt x="19335" y="12676"/>
                </a:cubicBezTo>
                <a:lnTo>
                  <a:pt x="19335" y="12461"/>
                </a:lnTo>
                <a:cubicBezTo>
                  <a:pt x="19106" y="12260"/>
                  <a:pt x="18905" y="12031"/>
                  <a:pt x="18762" y="11759"/>
                </a:cubicBezTo>
                <a:cubicBezTo>
                  <a:pt x="18762" y="10569"/>
                  <a:pt x="18948" y="9365"/>
                  <a:pt x="18991" y="8176"/>
                </a:cubicBezTo>
                <a:cubicBezTo>
                  <a:pt x="19020" y="7602"/>
                  <a:pt x="19048" y="7015"/>
                  <a:pt x="19091" y="6427"/>
                </a:cubicBezTo>
                <a:cubicBezTo>
                  <a:pt x="19120" y="6155"/>
                  <a:pt x="19149" y="5882"/>
                  <a:pt x="19177" y="5624"/>
                </a:cubicBezTo>
                <a:cubicBezTo>
                  <a:pt x="19249" y="6040"/>
                  <a:pt x="19292" y="6456"/>
                  <a:pt x="19335" y="6886"/>
                </a:cubicBezTo>
                <a:lnTo>
                  <a:pt x="19335" y="5037"/>
                </a:lnTo>
                <a:cubicBezTo>
                  <a:pt x="19321" y="5008"/>
                  <a:pt x="19306" y="4994"/>
                  <a:pt x="19292" y="4980"/>
                </a:cubicBezTo>
                <a:cubicBezTo>
                  <a:pt x="19292" y="4980"/>
                  <a:pt x="19292" y="4965"/>
                  <a:pt x="19292" y="4965"/>
                </a:cubicBezTo>
                <a:cubicBezTo>
                  <a:pt x="19292" y="4965"/>
                  <a:pt x="19278" y="4951"/>
                  <a:pt x="19278" y="4951"/>
                </a:cubicBezTo>
                <a:cubicBezTo>
                  <a:pt x="19149" y="4320"/>
                  <a:pt x="18934" y="3718"/>
                  <a:pt x="18633" y="3159"/>
                </a:cubicBezTo>
                <a:lnTo>
                  <a:pt x="18633" y="3159"/>
                </a:lnTo>
                <a:cubicBezTo>
                  <a:pt x="18862" y="3346"/>
                  <a:pt x="19091" y="3532"/>
                  <a:pt x="19335" y="3718"/>
                </a:cubicBezTo>
                <a:lnTo>
                  <a:pt x="19335" y="3575"/>
                </a:lnTo>
                <a:cubicBezTo>
                  <a:pt x="19077" y="3389"/>
                  <a:pt x="18805" y="3188"/>
                  <a:pt x="18547" y="3002"/>
                </a:cubicBezTo>
                <a:cubicBezTo>
                  <a:pt x="18532" y="2987"/>
                  <a:pt x="18518" y="2973"/>
                  <a:pt x="18518" y="2959"/>
                </a:cubicBezTo>
                <a:lnTo>
                  <a:pt x="18518" y="2959"/>
                </a:lnTo>
                <a:cubicBezTo>
                  <a:pt x="18790" y="3045"/>
                  <a:pt x="19063" y="3159"/>
                  <a:pt x="19335" y="3260"/>
                </a:cubicBezTo>
                <a:lnTo>
                  <a:pt x="19335" y="3145"/>
                </a:lnTo>
                <a:cubicBezTo>
                  <a:pt x="19077" y="3059"/>
                  <a:pt x="18805" y="2987"/>
                  <a:pt x="18547" y="2916"/>
                </a:cubicBezTo>
                <a:lnTo>
                  <a:pt x="18561" y="2916"/>
                </a:lnTo>
                <a:cubicBezTo>
                  <a:pt x="18652" y="2905"/>
                  <a:pt x="18744" y="2901"/>
                  <a:pt x="18835" y="2901"/>
                </a:cubicBezTo>
                <a:cubicBezTo>
                  <a:pt x="19002" y="2901"/>
                  <a:pt x="19168" y="2917"/>
                  <a:pt x="19335" y="2944"/>
                </a:cubicBezTo>
                <a:lnTo>
                  <a:pt x="19335" y="2830"/>
                </a:lnTo>
                <a:lnTo>
                  <a:pt x="19292" y="2830"/>
                </a:lnTo>
                <a:cubicBezTo>
                  <a:pt x="19220" y="2815"/>
                  <a:pt x="19149" y="2815"/>
                  <a:pt x="19077" y="2801"/>
                </a:cubicBezTo>
                <a:lnTo>
                  <a:pt x="19335" y="2801"/>
                </a:lnTo>
                <a:lnTo>
                  <a:pt x="19335" y="2686"/>
                </a:lnTo>
                <a:cubicBezTo>
                  <a:pt x="19220" y="2701"/>
                  <a:pt x="19091" y="2701"/>
                  <a:pt x="18977" y="2715"/>
                </a:cubicBezTo>
                <a:cubicBezTo>
                  <a:pt x="19091" y="2658"/>
                  <a:pt x="19220" y="2615"/>
                  <a:pt x="19335" y="2557"/>
                </a:cubicBezTo>
                <a:lnTo>
                  <a:pt x="19335" y="2371"/>
                </a:lnTo>
                <a:cubicBezTo>
                  <a:pt x="19206" y="2414"/>
                  <a:pt x="19077" y="2457"/>
                  <a:pt x="18962" y="2514"/>
                </a:cubicBezTo>
                <a:cubicBezTo>
                  <a:pt x="19091" y="2400"/>
                  <a:pt x="19206" y="2285"/>
                  <a:pt x="19335" y="2170"/>
                </a:cubicBezTo>
                <a:lnTo>
                  <a:pt x="19335" y="1726"/>
                </a:lnTo>
                <a:cubicBezTo>
                  <a:pt x="18217" y="2815"/>
                  <a:pt x="17027" y="3847"/>
                  <a:pt x="15781" y="4793"/>
                </a:cubicBezTo>
                <a:cubicBezTo>
                  <a:pt x="15265" y="3202"/>
                  <a:pt x="14218" y="1841"/>
                  <a:pt x="12814" y="938"/>
                </a:cubicBezTo>
                <a:cubicBezTo>
                  <a:pt x="12171" y="529"/>
                  <a:pt x="11198" y="1"/>
                  <a:pt x="1032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11"/>
          <p:cNvSpPr/>
          <p:nvPr/>
        </p:nvSpPr>
        <p:spPr>
          <a:xfrm rot="10800000" flipH="1">
            <a:off x="3597351" y="4358467"/>
            <a:ext cx="855532" cy="793755"/>
          </a:xfrm>
          <a:custGeom>
            <a:avLst/>
            <a:gdLst/>
            <a:ahLst/>
            <a:cxnLst/>
            <a:rect l="l" t="t" r="r" b="b"/>
            <a:pathLst>
              <a:path w="63455" h="58873" extrusionOk="0">
                <a:moveTo>
                  <a:pt x="51769" y="6872"/>
                </a:moveTo>
                <a:cubicBezTo>
                  <a:pt x="52624" y="7506"/>
                  <a:pt x="53257" y="8424"/>
                  <a:pt x="53067" y="9501"/>
                </a:cubicBezTo>
                <a:cubicBezTo>
                  <a:pt x="51769" y="9722"/>
                  <a:pt x="50439" y="9881"/>
                  <a:pt x="49109" y="9912"/>
                </a:cubicBezTo>
                <a:cubicBezTo>
                  <a:pt x="47430" y="10039"/>
                  <a:pt x="45784" y="10324"/>
                  <a:pt x="44137" y="10514"/>
                </a:cubicBezTo>
                <a:cubicBezTo>
                  <a:pt x="43060" y="10609"/>
                  <a:pt x="42015" y="10704"/>
                  <a:pt x="40938" y="10799"/>
                </a:cubicBezTo>
                <a:cubicBezTo>
                  <a:pt x="40907" y="10736"/>
                  <a:pt x="40875" y="10704"/>
                  <a:pt x="40812" y="10704"/>
                </a:cubicBezTo>
                <a:cubicBezTo>
                  <a:pt x="39545" y="10704"/>
                  <a:pt x="38278" y="10799"/>
                  <a:pt x="37011" y="10926"/>
                </a:cubicBezTo>
                <a:cubicBezTo>
                  <a:pt x="38911" y="10451"/>
                  <a:pt x="40780" y="9976"/>
                  <a:pt x="42648" y="9469"/>
                </a:cubicBezTo>
                <a:cubicBezTo>
                  <a:pt x="45689" y="8646"/>
                  <a:pt x="48602" y="7316"/>
                  <a:pt x="51769" y="6872"/>
                </a:cubicBezTo>
                <a:close/>
                <a:moveTo>
                  <a:pt x="47082" y="5637"/>
                </a:moveTo>
                <a:cubicBezTo>
                  <a:pt x="47937" y="5637"/>
                  <a:pt x="48792" y="5732"/>
                  <a:pt x="49616" y="5922"/>
                </a:cubicBezTo>
                <a:cubicBezTo>
                  <a:pt x="50312" y="6080"/>
                  <a:pt x="50946" y="6334"/>
                  <a:pt x="51547" y="6714"/>
                </a:cubicBezTo>
                <a:cubicBezTo>
                  <a:pt x="48792" y="7126"/>
                  <a:pt x="46195" y="8202"/>
                  <a:pt x="43535" y="9026"/>
                </a:cubicBezTo>
                <a:cubicBezTo>
                  <a:pt x="40970" y="9786"/>
                  <a:pt x="38373" y="10324"/>
                  <a:pt x="35808" y="11084"/>
                </a:cubicBezTo>
                <a:cubicBezTo>
                  <a:pt x="35618" y="11116"/>
                  <a:pt x="35428" y="11147"/>
                  <a:pt x="35238" y="11179"/>
                </a:cubicBezTo>
                <a:cubicBezTo>
                  <a:pt x="36885" y="10419"/>
                  <a:pt x="38531" y="9627"/>
                  <a:pt x="40146" y="8804"/>
                </a:cubicBezTo>
                <a:cubicBezTo>
                  <a:pt x="42427" y="7632"/>
                  <a:pt x="44770" y="6745"/>
                  <a:pt x="47050" y="5637"/>
                </a:cubicBezTo>
                <a:close/>
                <a:moveTo>
                  <a:pt x="46797" y="5605"/>
                </a:moveTo>
                <a:cubicBezTo>
                  <a:pt x="44517" y="6555"/>
                  <a:pt x="42268" y="7411"/>
                  <a:pt x="40051" y="8551"/>
                </a:cubicBezTo>
                <a:cubicBezTo>
                  <a:pt x="38314" y="9435"/>
                  <a:pt x="36166" y="10131"/>
                  <a:pt x="34552" y="11298"/>
                </a:cubicBezTo>
                <a:lnTo>
                  <a:pt x="34552" y="11298"/>
                </a:lnTo>
                <a:cubicBezTo>
                  <a:pt x="35867" y="10074"/>
                  <a:pt x="37154" y="8761"/>
                  <a:pt x="38626" y="7727"/>
                </a:cubicBezTo>
                <a:cubicBezTo>
                  <a:pt x="40273" y="6587"/>
                  <a:pt x="42237" y="6049"/>
                  <a:pt x="44200" y="5795"/>
                </a:cubicBezTo>
                <a:cubicBezTo>
                  <a:pt x="45055" y="5669"/>
                  <a:pt x="45910" y="5605"/>
                  <a:pt x="46797" y="5605"/>
                </a:cubicBezTo>
                <a:close/>
                <a:moveTo>
                  <a:pt x="53004" y="9817"/>
                </a:moveTo>
                <a:cubicBezTo>
                  <a:pt x="53004" y="9881"/>
                  <a:pt x="52972" y="9944"/>
                  <a:pt x="52972" y="9976"/>
                </a:cubicBezTo>
                <a:cubicBezTo>
                  <a:pt x="52592" y="10957"/>
                  <a:pt x="51737" y="11717"/>
                  <a:pt x="50724" y="12319"/>
                </a:cubicBezTo>
                <a:cubicBezTo>
                  <a:pt x="50398" y="12330"/>
                  <a:pt x="50072" y="12334"/>
                  <a:pt x="49745" y="12334"/>
                </a:cubicBezTo>
                <a:cubicBezTo>
                  <a:pt x="47114" y="12334"/>
                  <a:pt x="44444" y="12031"/>
                  <a:pt x="41825" y="12003"/>
                </a:cubicBezTo>
                <a:cubicBezTo>
                  <a:pt x="40368" y="11971"/>
                  <a:pt x="38911" y="11939"/>
                  <a:pt x="37486" y="11876"/>
                </a:cubicBezTo>
                <a:cubicBezTo>
                  <a:pt x="36790" y="11844"/>
                  <a:pt x="36124" y="11749"/>
                  <a:pt x="35428" y="11686"/>
                </a:cubicBezTo>
                <a:cubicBezTo>
                  <a:pt x="36536" y="11496"/>
                  <a:pt x="37645" y="11337"/>
                  <a:pt x="38721" y="11211"/>
                </a:cubicBezTo>
                <a:cubicBezTo>
                  <a:pt x="40368" y="11084"/>
                  <a:pt x="42015" y="10989"/>
                  <a:pt x="43662" y="10831"/>
                </a:cubicBezTo>
                <a:cubicBezTo>
                  <a:pt x="45340" y="10704"/>
                  <a:pt x="47019" y="10419"/>
                  <a:pt x="48697" y="10261"/>
                </a:cubicBezTo>
                <a:cubicBezTo>
                  <a:pt x="50122" y="10102"/>
                  <a:pt x="51579" y="10102"/>
                  <a:pt x="53004" y="9817"/>
                </a:cubicBezTo>
                <a:close/>
                <a:moveTo>
                  <a:pt x="34604" y="11876"/>
                </a:moveTo>
                <a:lnTo>
                  <a:pt x="34604" y="11876"/>
                </a:lnTo>
                <a:cubicBezTo>
                  <a:pt x="35744" y="11939"/>
                  <a:pt x="36853" y="12098"/>
                  <a:pt x="37961" y="12161"/>
                </a:cubicBezTo>
                <a:cubicBezTo>
                  <a:pt x="39450" y="12224"/>
                  <a:pt x="40907" y="12256"/>
                  <a:pt x="42363" y="12288"/>
                </a:cubicBezTo>
                <a:cubicBezTo>
                  <a:pt x="45024" y="12319"/>
                  <a:pt x="47715" y="12509"/>
                  <a:pt x="50376" y="12509"/>
                </a:cubicBezTo>
                <a:cubicBezTo>
                  <a:pt x="48982" y="13206"/>
                  <a:pt x="47525" y="13713"/>
                  <a:pt x="46005" y="14029"/>
                </a:cubicBezTo>
                <a:cubicBezTo>
                  <a:pt x="45067" y="14236"/>
                  <a:pt x="44138" y="14331"/>
                  <a:pt x="43221" y="14331"/>
                </a:cubicBezTo>
                <a:cubicBezTo>
                  <a:pt x="40210" y="14331"/>
                  <a:pt x="37323" y="13308"/>
                  <a:pt x="34604" y="11876"/>
                </a:cubicBezTo>
                <a:close/>
                <a:moveTo>
                  <a:pt x="18105" y="12351"/>
                </a:moveTo>
                <a:cubicBezTo>
                  <a:pt x="19213" y="12351"/>
                  <a:pt x="20322" y="12414"/>
                  <a:pt x="21430" y="12573"/>
                </a:cubicBezTo>
                <a:cubicBezTo>
                  <a:pt x="22633" y="12794"/>
                  <a:pt x="23742" y="13333"/>
                  <a:pt x="24692" y="14093"/>
                </a:cubicBezTo>
                <a:cubicBezTo>
                  <a:pt x="25135" y="14409"/>
                  <a:pt x="25515" y="14758"/>
                  <a:pt x="25895" y="15138"/>
                </a:cubicBezTo>
                <a:cubicBezTo>
                  <a:pt x="24502" y="14568"/>
                  <a:pt x="23140" y="13998"/>
                  <a:pt x="21715" y="13523"/>
                </a:cubicBezTo>
                <a:cubicBezTo>
                  <a:pt x="20575" y="13174"/>
                  <a:pt x="19340" y="12573"/>
                  <a:pt x="18136" y="12383"/>
                </a:cubicBezTo>
                <a:cubicBezTo>
                  <a:pt x="18105" y="12383"/>
                  <a:pt x="18105" y="12383"/>
                  <a:pt x="18105" y="12351"/>
                </a:cubicBezTo>
                <a:close/>
                <a:moveTo>
                  <a:pt x="9223" y="14926"/>
                </a:moveTo>
                <a:cubicBezTo>
                  <a:pt x="10812" y="14926"/>
                  <a:pt x="12361" y="15312"/>
                  <a:pt x="13893" y="15929"/>
                </a:cubicBezTo>
                <a:cubicBezTo>
                  <a:pt x="13893" y="15929"/>
                  <a:pt x="13893" y="15961"/>
                  <a:pt x="13893" y="15993"/>
                </a:cubicBezTo>
                <a:cubicBezTo>
                  <a:pt x="13861" y="15993"/>
                  <a:pt x="13798" y="16024"/>
                  <a:pt x="13766" y="16056"/>
                </a:cubicBezTo>
                <a:cubicBezTo>
                  <a:pt x="12214" y="16151"/>
                  <a:pt x="10726" y="16373"/>
                  <a:pt x="9174" y="16373"/>
                </a:cubicBezTo>
                <a:cubicBezTo>
                  <a:pt x="7703" y="16346"/>
                  <a:pt x="6231" y="16271"/>
                  <a:pt x="4740" y="16271"/>
                </a:cubicBezTo>
                <a:cubicBezTo>
                  <a:pt x="4498" y="16271"/>
                  <a:pt x="4255" y="16273"/>
                  <a:pt x="4012" y="16278"/>
                </a:cubicBezTo>
                <a:cubicBezTo>
                  <a:pt x="5057" y="15708"/>
                  <a:pt x="6197" y="15328"/>
                  <a:pt x="7369" y="15106"/>
                </a:cubicBezTo>
                <a:cubicBezTo>
                  <a:pt x="7994" y="14983"/>
                  <a:pt x="8611" y="14926"/>
                  <a:pt x="9223" y="14926"/>
                </a:cubicBezTo>
                <a:close/>
                <a:moveTo>
                  <a:pt x="18485" y="12604"/>
                </a:moveTo>
                <a:lnTo>
                  <a:pt x="18485" y="12604"/>
                </a:lnTo>
                <a:cubicBezTo>
                  <a:pt x="19530" y="12984"/>
                  <a:pt x="20575" y="13364"/>
                  <a:pt x="21652" y="13681"/>
                </a:cubicBezTo>
                <a:cubicBezTo>
                  <a:pt x="23140" y="14156"/>
                  <a:pt x="24534" y="14758"/>
                  <a:pt x="25990" y="15264"/>
                </a:cubicBezTo>
                <a:lnTo>
                  <a:pt x="26022" y="15264"/>
                </a:lnTo>
                <a:cubicBezTo>
                  <a:pt x="26402" y="15644"/>
                  <a:pt x="26719" y="16056"/>
                  <a:pt x="27004" y="16499"/>
                </a:cubicBezTo>
                <a:cubicBezTo>
                  <a:pt x="27225" y="16848"/>
                  <a:pt x="27384" y="17260"/>
                  <a:pt x="27479" y="17671"/>
                </a:cubicBezTo>
                <a:cubicBezTo>
                  <a:pt x="26117" y="16658"/>
                  <a:pt x="24534" y="16024"/>
                  <a:pt x="23045" y="15233"/>
                </a:cubicBezTo>
                <a:cubicBezTo>
                  <a:pt x="21588" y="14473"/>
                  <a:pt x="20195" y="13586"/>
                  <a:pt x="18770" y="12826"/>
                </a:cubicBezTo>
                <a:cubicBezTo>
                  <a:pt x="18675" y="12763"/>
                  <a:pt x="18580" y="12699"/>
                  <a:pt x="18485" y="12604"/>
                </a:cubicBezTo>
                <a:close/>
                <a:moveTo>
                  <a:pt x="3885" y="16341"/>
                </a:moveTo>
                <a:cubicBezTo>
                  <a:pt x="3917" y="16341"/>
                  <a:pt x="3917" y="16373"/>
                  <a:pt x="3949" y="16373"/>
                </a:cubicBezTo>
                <a:cubicBezTo>
                  <a:pt x="5691" y="16373"/>
                  <a:pt x="7432" y="16499"/>
                  <a:pt x="9206" y="16531"/>
                </a:cubicBezTo>
                <a:cubicBezTo>
                  <a:pt x="9570" y="16531"/>
                  <a:pt x="9958" y="16539"/>
                  <a:pt x="10354" y="16539"/>
                </a:cubicBezTo>
                <a:cubicBezTo>
                  <a:pt x="10750" y="16539"/>
                  <a:pt x="11153" y="16531"/>
                  <a:pt x="11549" y="16499"/>
                </a:cubicBezTo>
                <a:lnTo>
                  <a:pt x="11549" y="16499"/>
                </a:lnTo>
                <a:cubicBezTo>
                  <a:pt x="10504" y="16785"/>
                  <a:pt x="9427" y="17101"/>
                  <a:pt x="8382" y="17355"/>
                </a:cubicBezTo>
                <a:cubicBezTo>
                  <a:pt x="6451" y="17798"/>
                  <a:pt x="4487" y="18241"/>
                  <a:pt x="2524" y="18621"/>
                </a:cubicBezTo>
                <a:lnTo>
                  <a:pt x="2492" y="18621"/>
                </a:lnTo>
                <a:cubicBezTo>
                  <a:pt x="2492" y="18495"/>
                  <a:pt x="2492" y="18400"/>
                  <a:pt x="2492" y="18273"/>
                </a:cubicBezTo>
                <a:cubicBezTo>
                  <a:pt x="2587" y="17450"/>
                  <a:pt x="3157" y="16816"/>
                  <a:pt x="3885" y="16341"/>
                </a:cubicBezTo>
                <a:close/>
                <a:moveTo>
                  <a:pt x="19372" y="13269"/>
                </a:moveTo>
                <a:lnTo>
                  <a:pt x="19372" y="13269"/>
                </a:lnTo>
                <a:cubicBezTo>
                  <a:pt x="20385" y="13871"/>
                  <a:pt x="21398" y="14473"/>
                  <a:pt x="22443" y="15043"/>
                </a:cubicBezTo>
                <a:cubicBezTo>
                  <a:pt x="24122" y="15993"/>
                  <a:pt x="25959" y="16658"/>
                  <a:pt x="27511" y="17830"/>
                </a:cubicBezTo>
                <a:cubicBezTo>
                  <a:pt x="27669" y="18431"/>
                  <a:pt x="27479" y="19096"/>
                  <a:pt x="26972" y="19508"/>
                </a:cubicBezTo>
                <a:cubicBezTo>
                  <a:pt x="26307" y="19065"/>
                  <a:pt x="25674" y="18558"/>
                  <a:pt x="25072" y="18020"/>
                </a:cubicBezTo>
                <a:cubicBezTo>
                  <a:pt x="24280" y="17355"/>
                  <a:pt x="23457" y="16785"/>
                  <a:pt x="22665" y="16151"/>
                </a:cubicBezTo>
                <a:cubicBezTo>
                  <a:pt x="22127" y="15739"/>
                  <a:pt x="21652" y="15296"/>
                  <a:pt x="21145" y="14884"/>
                </a:cubicBezTo>
                <a:cubicBezTo>
                  <a:pt x="21145" y="14853"/>
                  <a:pt x="21145" y="14821"/>
                  <a:pt x="21113" y="14789"/>
                </a:cubicBezTo>
                <a:cubicBezTo>
                  <a:pt x="20575" y="14251"/>
                  <a:pt x="19973" y="13744"/>
                  <a:pt x="19372" y="13269"/>
                </a:cubicBezTo>
                <a:close/>
                <a:moveTo>
                  <a:pt x="17915" y="12668"/>
                </a:moveTo>
                <a:cubicBezTo>
                  <a:pt x="18390" y="13143"/>
                  <a:pt x="18802" y="13713"/>
                  <a:pt x="19245" y="14219"/>
                </a:cubicBezTo>
                <a:cubicBezTo>
                  <a:pt x="19878" y="14853"/>
                  <a:pt x="20480" y="15518"/>
                  <a:pt x="21113" y="16151"/>
                </a:cubicBezTo>
                <a:cubicBezTo>
                  <a:pt x="22253" y="17291"/>
                  <a:pt x="23330" y="18526"/>
                  <a:pt x="24502" y="19666"/>
                </a:cubicBezTo>
                <a:cubicBezTo>
                  <a:pt x="23615" y="19381"/>
                  <a:pt x="22760" y="18970"/>
                  <a:pt x="21968" y="18463"/>
                </a:cubicBezTo>
                <a:cubicBezTo>
                  <a:pt x="19815" y="17133"/>
                  <a:pt x="18643" y="14979"/>
                  <a:pt x="17915" y="12668"/>
                </a:cubicBezTo>
                <a:close/>
                <a:moveTo>
                  <a:pt x="18358" y="12921"/>
                </a:moveTo>
                <a:lnTo>
                  <a:pt x="18358" y="12921"/>
                </a:lnTo>
                <a:cubicBezTo>
                  <a:pt x="18928" y="13301"/>
                  <a:pt x="19467" y="13713"/>
                  <a:pt x="19973" y="14124"/>
                </a:cubicBezTo>
                <a:cubicBezTo>
                  <a:pt x="20765" y="14789"/>
                  <a:pt x="21525" y="15423"/>
                  <a:pt x="22285" y="16088"/>
                </a:cubicBezTo>
                <a:cubicBezTo>
                  <a:pt x="23109" y="16721"/>
                  <a:pt x="23932" y="17323"/>
                  <a:pt x="24724" y="17988"/>
                </a:cubicBezTo>
                <a:cubicBezTo>
                  <a:pt x="25389" y="18558"/>
                  <a:pt x="26085" y="19128"/>
                  <a:pt x="26814" y="19635"/>
                </a:cubicBezTo>
                <a:cubicBezTo>
                  <a:pt x="26782" y="19666"/>
                  <a:pt x="26750" y="19666"/>
                  <a:pt x="26719" y="19698"/>
                </a:cubicBezTo>
                <a:cubicBezTo>
                  <a:pt x="26380" y="19817"/>
                  <a:pt x="26022" y="19881"/>
                  <a:pt x="25661" y="19881"/>
                </a:cubicBezTo>
                <a:cubicBezTo>
                  <a:pt x="25348" y="19881"/>
                  <a:pt x="25033" y="19833"/>
                  <a:pt x="24724" y="19730"/>
                </a:cubicBezTo>
                <a:cubicBezTo>
                  <a:pt x="23425" y="18526"/>
                  <a:pt x="22253" y="17070"/>
                  <a:pt x="20987" y="15803"/>
                </a:cubicBezTo>
                <a:cubicBezTo>
                  <a:pt x="20385" y="15169"/>
                  <a:pt x="19752" y="14504"/>
                  <a:pt x="19150" y="13871"/>
                </a:cubicBezTo>
                <a:cubicBezTo>
                  <a:pt x="18865" y="13554"/>
                  <a:pt x="18612" y="13238"/>
                  <a:pt x="18358" y="12921"/>
                </a:cubicBezTo>
                <a:close/>
                <a:moveTo>
                  <a:pt x="13829" y="16151"/>
                </a:moveTo>
                <a:lnTo>
                  <a:pt x="13829" y="16151"/>
                </a:lnTo>
                <a:cubicBezTo>
                  <a:pt x="12404" y="18463"/>
                  <a:pt x="10283" y="19730"/>
                  <a:pt x="7591" y="20141"/>
                </a:cubicBezTo>
                <a:cubicBezTo>
                  <a:pt x="7264" y="20184"/>
                  <a:pt x="6768" y="20223"/>
                  <a:pt x="6213" y="20223"/>
                </a:cubicBezTo>
                <a:cubicBezTo>
                  <a:pt x="4723" y="20223"/>
                  <a:pt x="2800" y="19947"/>
                  <a:pt x="2524" y="18748"/>
                </a:cubicBezTo>
                <a:cubicBezTo>
                  <a:pt x="4519" y="18431"/>
                  <a:pt x="6451" y="17988"/>
                  <a:pt x="8414" y="17513"/>
                </a:cubicBezTo>
                <a:cubicBezTo>
                  <a:pt x="9744" y="17228"/>
                  <a:pt x="11106" y="16943"/>
                  <a:pt x="12436" y="16594"/>
                </a:cubicBezTo>
                <a:lnTo>
                  <a:pt x="12436" y="16594"/>
                </a:lnTo>
                <a:cubicBezTo>
                  <a:pt x="11359" y="17038"/>
                  <a:pt x="10314" y="17481"/>
                  <a:pt x="9237" y="17893"/>
                </a:cubicBezTo>
                <a:cubicBezTo>
                  <a:pt x="7622" y="18495"/>
                  <a:pt x="6007" y="18906"/>
                  <a:pt x="4360" y="19381"/>
                </a:cubicBezTo>
                <a:cubicBezTo>
                  <a:pt x="4329" y="19413"/>
                  <a:pt x="4360" y="19476"/>
                  <a:pt x="4392" y="19476"/>
                </a:cubicBezTo>
                <a:cubicBezTo>
                  <a:pt x="5944" y="19128"/>
                  <a:pt x="7496" y="18716"/>
                  <a:pt x="8984" y="18178"/>
                </a:cubicBezTo>
                <a:cubicBezTo>
                  <a:pt x="10504" y="17608"/>
                  <a:pt x="11961" y="16975"/>
                  <a:pt x="13449" y="16309"/>
                </a:cubicBezTo>
                <a:cubicBezTo>
                  <a:pt x="13576" y="16246"/>
                  <a:pt x="13703" y="16214"/>
                  <a:pt x="13829" y="16151"/>
                </a:cubicBezTo>
                <a:close/>
                <a:moveTo>
                  <a:pt x="13924" y="19635"/>
                </a:moveTo>
                <a:lnTo>
                  <a:pt x="13924" y="19635"/>
                </a:lnTo>
                <a:cubicBezTo>
                  <a:pt x="16173" y="19983"/>
                  <a:pt x="18326" y="20331"/>
                  <a:pt x="20258" y="21630"/>
                </a:cubicBezTo>
                <a:cubicBezTo>
                  <a:pt x="21272" y="22295"/>
                  <a:pt x="22158" y="23182"/>
                  <a:pt x="22823" y="24195"/>
                </a:cubicBezTo>
                <a:cubicBezTo>
                  <a:pt x="21620" y="23245"/>
                  <a:pt x="20322" y="22453"/>
                  <a:pt x="18960" y="21788"/>
                </a:cubicBezTo>
                <a:cubicBezTo>
                  <a:pt x="17313" y="21060"/>
                  <a:pt x="15603" y="20268"/>
                  <a:pt x="13924" y="19635"/>
                </a:cubicBezTo>
                <a:close/>
                <a:moveTo>
                  <a:pt x="9681" y="22073"/>
                </a:moveTo>
                <a:cubicBezTo>
                  <a:pt x="8636" y="22453"/>
                  <a:pt x="7591" y="22897"/>
                  <a:pt x="6609" y="23403"/>
                </a:cubicBezTo>
                <a:cubicBezTo>
                  <a:pt x="5754" y="23783"/>
                  <a:pt x="4835" y="24132"/>
                  <a:pt x="4012" y="24575"/>
                </a:cubicBezTo>
                <a:cubicBezTo>
                  <a:pt x="4360" y="24227"/>
                  <a:pt x="4740" y="23910"/>
                  <a:pt x="5184" y="23625"/>
                </a:cubicBezTo>
                <a:cubicBezTo>
                  <a:pt x="6514" y="22738"/>
                  <a:pt x="8097" y="22358"/>
                  <a:pt x="9681" y="22073"/>
                </a:cubicBezTo>
                <a:close/>
                <a:moveTo>
                  <a:pt x="50450" y="19368"/>
                </a:moveTo>
                <a:cubicBezTo>
                  <a:pt x="51507" y="19368"/>
                  <a:pt x="52565" y="19480"/>
                  <a:pt x="53606" y="19698"/>
                </a:cubicBezTo>
                <a:cubicBezTo>
                  <a:pt x="51136" y="19983"/>
                  <a:pt x="48665" y="20521"/>
                  <a:pt x="46322" y="21345"/>
                </a:cubicBezTo>
                <a:cubicBezTo>
                  <a:pt x="43535" y="22390"/>
                  <a:pt x="40685" y="23403"/>
                  <a:pt x="37993" y="24607"/>
                </a:cubicBezTo>
                <a:cubicBezTo>
                  <a:pt x="40970" y="22422"/>
                  <a:pt x="43915" y="20363"/>
                  <a:pt x="47652" y="19635"/>
                </a:cubicBezTo>
                <a:cubicBezTo>
                  <a:pt x="48575" y="19456"/>
                  <a:pt x="49512" y="19368"/>
                  <a:pt x="50450" y="19368"/>
                </a:cubicBezTo>
                <a:close/>
                <a:moveTo>
                  <a:pt x="53828" y="19761"/>
                </a:moveTo>
                <a:cubicBezTo>
                  <a:pt x="54936" y="20015"/>
                  <a:pt x="55949" y="20585"/>
                  <a:pt x="56741" y="21408"/>
                </a:cubicBezTo>
                <a:cubicBezTo>
                  <a:pt x="50439" y="22200"/>
                  <a:pt x="44295" y="23878"/>
                  <a:pt x="38025" y="24828"/>
                </a:cubicBezTo>
                <a:cubicBezTo>
                  <a:pt x="37961" y="24797"/>
                  <a:pt x="37930" y="24765"/>
                  <a:pt x="37898" y="24733"/>
                </a:cubicBezTo>
                <a:cubicBezTo>
                  <a:pt x="40463" y="24037"/>
                  <a:pt x="42933" y="22833"/>
                  <a:pt x="45404" y="21883"/>
                </a:cubicBezTo>
                <a:cubicBezTo>
                  <a:pt x="48095" y="20870"/>
                  <a:pt x="50946" y="20141"/>
                  <a:pt x="53828" y="19761"/>
                </a:cubicBezTo>
                <a:close/>
                <a:moveTo>
                  <a:pt x="56836" y="21535"/>
                </a:moveTo>
                <a:cubicBezTo>
                  <a:pt x="56963" y="21662"/>
                  <a:pt x="57089" y="21820"/>
                  <a:pt x="57184" y="21978"/>
                </a:cubicBezTo>
                <a:cubicBezTo>
                  <a:pt x="57469" y="22422"/>
                  <a:pt x="57628" y="22928"/>
                  <a:pt x="57628" y="23435"/>
                </a:cubicBezTo>
                <a:cubicBezTo>
                  <a:pt x="54556" y="23467"/>
                  <a:pt x="51452" y="23942"/>
                  <a:pt x="48412" y="24227"/>
                </a:cubicBezTo>
                <a:cubicBezTo>
                  <a:pt x="45277" y="24543"/>
                  <a:pt x="42142" y="24860"/>
                  <a:pt x="39006" y="24923"/>
                </a:cubicBezTo>
                <a:cubicBezTo>
                  <a:pt x="38785" y="24892"/>
                  <a:pt x="38595" y="24892"/>
                  <a:pt x="38405" y="24860"/>
                </a:cubicBezTo>
                <a:cubicBezTo>
                  <a:pt x="41350" y="24480"/>
                  <a:pt x="44232" y="23910"/>
                  <a:pt x="47114" y="23277"/>
                </a:cubicBezTo>
                <a:cubicBezTo>
                  <a:pt x="50376" y="22548"/>
                  <a:pt x="53542" y="21978"/>
                  <a:pt x="56836" y="21535"/>
                </a:cubicBezTo>
                <a:close/>
                <a:moveTo>
                  <a:pt x="13829" y="19666"/>
                </a:moveTo>
                <a:cubicBezTo>
                  <a:pt x="15255" y="20458"/>
                  <a:pt x="16838" y="20996"/>
                  <a:pt x="18326" y="21630"/>
                </a:cubicBezTo>
                <a:cubicBezTo>
                  <a:pt x="19942" y="22358"/>
                  <a:pt x="21462" y="23245"/>
                  <a:pt x="22887" y="24322"/>
                </a:cubicBezTo>
                <a:cubicBezTo>
                  <a:pt x="23267" y="24892"/>
                  <a:pt x="23457" y="25588"/>
                  <a:pt x="23457" y="26285"/>
                </a:cubicBezTo>
                <a:cubicBezTo>
                  <a:pt x="20385" y="23910"/>
                  <a:pt x="16996" y="22042"/>
                  <a:pt x="13829" y="19761"/>
                </a:cubicBezTo>
                <a:cubicBezTo>
                  <a:pt x="13829" y="19730"/>
                  <a:pt x="13829" y="19698"/>
                  <a:pt x="13829" y="19666"/>
                </a:cubicBezTo>
                <a:close/>
                <a:moveTo>
                  <a:pt x="57628" y="23593"/>
                </a:moveTo>
                <a:lnTo>
                  <a:pt x="57628" y="23593"/>
                </a:lnTo>
                <a:cubicBezTo>
                  <a:pt x="57469" y="25082"/>
                  <a:pt x="55633" y="26127"/>
                  <a:pt x="53764" y="26760"/>
                </a:cubicBezTo>
                <a:cubicBezTo>
                  <a:pt x="51262" y="26665"/>
                  <a:pt x="48792" y="26380"/>
                  <a:pt x="46290" y="26032"/>
                </a:cubicBezTo>
                <a:cubicBezTo>
                  <a:pt x="44232" y="25715"/>
                  <a:pt x="42142" y="25272"/>
                  <a:pt x="40051" y="25018"/>
                </a:cubicBezTo>
                <a:cubicBezTo>
                  <a:pt x="42522" y="24955"/>
                  <a:pt x="44960" y="24765"/>
                  <a:pt x="47399" y="24543"/>
                </a:cubicBezTo>
                <a:cubicBezTo>
                  <a:pt x="50787" y="24227"/>
                  <a:pt x="54239" y="23625"/>
                  <a:pt x="57628" y="23593"/>
                </a:cubicBezTo>
                <a:close/>
                <a:moveTo>
                  <a:pt x="13924" y="20078"/>
                </a:moveTo>
                <a:lnTo>
                  <a:pt x="13924" y="20078"/>
                </a:lnTo>
                <a:cubicBezTo>
                  <a:pt x="15951" y="22422"/>
                  <a:pt x="17566" y="25082"/>
                  <a:pt x="19783" y="27299"/>
                </a:cubicBezTo>
                <a:cubicBezTo>
                  <a:pt x="19150" y="26982"/>
                  <a:pt x="18516" y="26634"/>
                  <a:pt x="17946" y="26190"/>
                </a:cubicBezTo>
                <a:cubicBezTo>
                  <a:pt x="15983" y="24638"/>
                  <a:pt x="14558" y="22485"/>
                  <a:pt x="13924" y="20078"/>
                </a:cubicBezTo>
                <a:close/>
                <a:moveTo>
                  <a:pt x="13988" y="19920"/>
                </a:moveTo>
                <a:lnTo>
                  <a:pt x="13988" y="19920"/>
                </a:lnTo>
                <a:cubicBezTo>
                  <a:pt x="15445" y="21028"/>
                  <a:pt x="16965" y="22010"/>
                  <a:pt x="18485" y="22960"/>
                </a:cubicBezTo>
                <a:cubicBezTo>
                  <a:pt x="20195" y="24037"/>
                  <a:pt x="21842" y="25177"/>
                  <a:pt x="23457" y="26380"/>
                </a:cubicBezTo>
                <a:cubicBezTo>
                  <a:pt x="23457" y="26507"/>
                  <a:pt x="23425" y="26602"/>
                  <a:pt x="23425" y="26729"/>
                </a:cubicBezTo>
                <a:cubicBezTo>
                  <a:pt x="23362" y="27045"/>
                  <a:pt x="23204" y="27330"/>
                  <a:pt x="22982" y="27552"/>
                </a:cubicBezTo>
                <a:cubicBezTo>
                  <a:pt x="21620" y="26254"/>
                  <a:pt x="20068" y="25113"/>
                  <a:pt x="18612" y="23942"/>
                </a:cubicBezTo>
                <a:cubicBezTo>
                  <a:pt x="17123" y="22738"/>
                  <a:pt x="15635" y="21535"/>
                  <a:pt x="14241" y="20205"/>
                </a:cubicBezTo>
                <a:cubicBezTo>
                  <a:pt x="14146" y="20110"/>
                  <a:pt x="14083" y="20015"/>
                  <a:pt x="13988" y="19920"/>
                </a:cubicBezTo>
                <a:close/>
                <a:moveTo>
                  <a:pt x="38468" y="25113"/>
                </a:moveTo>
                <a:cubicBezTo>
                  <a:pt x="43567" y="25525"/>
                  <a:pt x="48507" y="26760"/>
                  <a:pt x="53637" y="26824"/>
                </a:cubicBezTo>
                <a:cubicBezTo>
                  <a:pt x="52497" y="27204"/>
                  <a:pt x="51357" y="27457"/>
                  <a:pt x="50217" y="27647"/>
                </a:cubicBezTo>
                <a:cubicBezTo>
                  <a:pt x="49531" y="27721"/>
                  <a:pt x="48844" y="27758"/>
                  <a:pt x="48158" y="27758"/>
                </a:cubicBezTo>
                <a:cubicBezTo>
                  <a:pt x="44765" y="27758"/>
                  <a:pt x="41419" y="26852"/>
                  <a:pt x="38468" y="25113"/>
                </a:cubicBezTo>
                <a:close/>
                <a:moveTo>
                  <a:pt x="14653" y="20711"/>
                </a:moveTo>
                <a:lnTo>
                  <a:pt x="14653" y="20711"/>
                </a:lnTo>
                <a:cubicBezTo>
                  <a:pt x="15730" y="21725"/>
                  <a:pt x="16901" y="22675"/>
                  <a:pt x="18041" y="23625"/>
                </a:cubicBezTo>
                <a:cubicBezTo>
                  <a:pt x="19657" y="24955"/>
                  <a:pt x="21430" y="26190"/>
                  <a:pt x="22918" y="27615"/>
                </a:cubicBezTo>
                <a:cubicBezTo>
                  <a:pt x="22644" y="27830"/>
                  <a:pt x="22301" y="27919"/>
                  <a:pt x="21922" y="27919"/>
                </a:cubicBezTo>
                <a:cubicBezTo>
                  <a:pt x="21295" y="27919"/>
                  <a:pt x="20568" y="27677"/>
                  <a:pt x="19878" y="27362"/>
                </a:cubicBezTo>
                <a:lnTo>
                  <a:pt x="19878" y="27330"/>
                </a:lnTo>
                <a:cubicBezTo>
                  <a:pt x="18833" y="26222"/>
                  <a:pt x="17883" y="25018"/>
                  <a:pt x="16933" y="23815"/>
                </a:cubicBezTo>
                <a:cubicBezTo>
                  <a:pt x="16173" y="22802"/>
                  <a:pt x="15445" y="21725"/>
                  <a:pt x="14653" y="20711"/>
                </a:cubicBezTo>
                <a:close/>
                <a:moveTo>
                  <a:pt x="12848" y="25113"/>
                </a:moveTo>
                <a:cubicBezTo>
                  <a:pt x="14019" y="25430"/>
                  <a:pt x="15160" y="25905"/>
                  <a:pt x="16205" y="26539"/>
                </a:cubicBezTo>
                <a:cubicBezTo>
                  <a:pt x="16870" y="26982"/>
                  <a:pt x="17471" y="27552"/>
                  <a:pt x="17915" y="28217"/>
                </a:cubicBezTo>
                <a:cubicBezTo>
                  <a:pt x="17155" y="27837"/>
                  <a:pt x="16426" y="27204"/>
                  <a:pt x="15698" y="26760"/>
                </a:cubicBezTo>
                <a:cubicBezTo>
                  <a:pt x="14748" y="26222"/>
                  <a:pt x="13829" y="25620"/>
                  <a:pt x="12848" y="25177"/>
                </a:cubicBezTo>
                <a:lnTo>
                  <a:pt x="12848" y="25113"/>
                </a:lnTo>
                <a:close/>
                <a:moveTo>
                  <a:pt x="9966" y="22010"/>
                </a:moveTo>
                <a:lnTo>
                  <a:pt x="9966" y="22010"/>
                </a:lnTo>
                <a:cubicBezTo>
                  <a:pt x="8509" y="23245"/>
                  <a:pt x="6957" y="24322"/>
                  <a:pt x="5501" y="25557"/>
                </a:cubicBezTo>
                <a:cubicBezTo>
                  <a:pt x="4107" y="26729"/>
                  <a:pt x="2460" y="27869"/>
                  <a:pt x="1289" y="29294"/>
                </a:cubicBezTo>
                <a:cubicBezTo>
                  <a:pt x="1447" y="28565"/>
                  <a:pt x="1732" y="27837"/>
                  <a:pt x="2080" y="27172"/>
                </a:cubicBezTo>
                <a:cubicBezTo>
                  <a:pt x="2492" y="26317"/>
                  <a:pt x="3062" y="25525"/>
                  <a:pt x="3727" y="24860"/>
                </a:cubicBezTo>
                <a:cubicBezTo>
                  <a:pt x="4709" y="24258"/>
                  <a:pt x="5912" y="23878"/>
                  <a:pt x="6957" y="23372"/>
                </a:cubicBezTo>
                <a:cubicBezTo>
                  <a:pt x="7939" y="22897"/>
                  <a:pt x="8952" y="22485"/>
                  <a:pt x="9966" y="22010"/>
                </a:cubicBezTo>
                <a:close/>
                <a:moveTo>
                  <a:pt x="10124" y="22485"/>
                </a:moveTo>
                <a:lnTo>
                  <a:pt x="10124" y="22485"/>
                </a:lnTo>
                <a:cubicBezTo>
                  <a:pt x="10061" y="24037"/>
                  <a:pt x="9712" y="25620"/>
                  <a:pt x="9111" y="27077"/>
                </a:cubicBezTo>
                <a:cubicBezTo>
                  <a:pt x="8604" y="28470"/>
                  <a:pt x="7781" y="29705"/>
                  <a:pt x="6672" y="30719"/>
                </a:cubicBezTo>
                <a:cubicBezTo>
                  <a:pt x="6926" y="30180"/>
                  <a:pt x="7211" y="29642"/>
                  <a:pt x="7496" y="29135"/>
                </a:cubicBezTo>
                <a:cubicBezTo>
                  <a:pt x="7907" y="28407"/>
                  <a:pt x="8256" y="27647"/>
                  <a:pt x="8572" y="26887"/>
                </a:cubicBezTo>
                <a:cubicBezTo>
                  <a:pt x="9174" y="25462"/>
                  <a:pt x="9681" y="23973"/>
                  <a:pt x="10124" y="22485"/>
                </a:cubicBezTo>
                <a:close/>
                <a:moveTo>
                  <a:pt x="9966" y="22168"/>
                </a:moveTo>
                <a:lnTo>
                  <a:pt x="9966" y="22168"/>
                </a:lnTo>
                <a:cubicBezTo>
                  <a:pt x="8889" y="23942"/>
                  <a:pt x="7179" y="25272"/>
                  <a:pt x="5786" y="26792"/>
                </a:cubicBezTo>
                <a:cubicBezTo>
                  <a:pt x="4297" y="28407"/>
                  <a:pt x="2904" y="30149"/>
                  <a:pt x="1669" y="31986"/>
                </a:cubicBezTo>
                <a:cubicBezTo>
                  <a:pt x="1542" y="31859"/>
                  <a:pt x="1447" y="31732"/>
                  <a:pt x="1384" y="31574"/>
                </a:cubicBezTo>
                <a:cubicBezTo>
                  <a:pt x="1130" y="30941"/>
                  <a:pt x="1067" y="30212"/>
                  <a:pt x="1225" y="29547"/>
                </a:cubicBezTo>
                <a:lnTo>
                  <a:pt x="1289" y="29547"/>
                </a:lnTo>
                <a:cubicBezTo>
                  <a:pt x="2745" y="28122"/>
                  <a:pt x="4329" y="26824"/>
                  <a:pt x="5881" y="25493"/>
                </a:cubicBezTo>
                <a:cubicBezTo>
                  <a:pt x="6736" y="24797"/>
                  <a:pt x="7591" y="24100"/>
                  <a:pt x="8477" y="23403"/>
                </a:cubicBezTo>
                <a:cubicBezTo>
                  <a:pt x="8984" y="23023"/>
                  <a:pt x="9586" y="22707"/>
                  <a:pt x="9966" y="22168"/>
                </a:cubicBezTo>
                <a:close/>
                <a:moveTo>
                  <a:pt x="33686" y="20300"/>
                </a:moveTo>
                <a:cubicBezTo>
                  <a:pt x="33718" y="20331"/>
                  <a:pt x="33718" y="20363"/>
                  <a:pt x="33749" y="20363"/>
                </a:cubicBezTo>
                <a:cubicBezTo>
                  <a:pt x="33718" y="20458"/>
                  <a:pt x="33686" y="20521"/>
                  <a:pt x="33654" y="20616"/>
                </a:cubicBezTo>
                <a:cubicBezTo>
                  <a:pt x="32008" y="22517"/>
                  <a:pt x="30487" y="24480"/>
                  <a:pt x="28682" y="26254"/>
                </a:cubicBezTo>
                <a:cubicBezTo>
                  <a:pt x="26655" y="28185"/>
                  <a:pt x="24534" y="30054"/>
                  <a:pt x="22570" y="32049"/>
                </a:cubicBezTo>
                <a:cubicBezTo>
                  <a:pt x="23077" y="30117"/>
                  <a:pt x="24280" y="28154"/>
                  <a:pt x="25135" y="26887"/>
                </a:cubicBezTo>
                <a:cubicBezTo>
                  <a:pt x="27257" y="23720"/>
                  <a:pt x="30266" y="21757"/>
                  <a:pt x="33686" y="20300"/>
                </a:cubicBezTo>
                <a:close/>
                <a:moveTo>
                  <a:pt x="10093" y="22358"/>
                </a:moveTo>
                <a:lnTo>
                  <a:pt x="10093" y="22358"/>
                </a:lnTo>
                <a:cubicBezTo>
                  <a:pt x="9522" y="23847"/>
                  <a:pt x="9016" y="25367"/>
                  <a:pt x="8382" y="26824"/>
                </a:cubicBezTo>
                <a:cubicBezTo>
                  <a:pt x="7812" y="28185"/>
                  <a:pt x="6862" y="29484"/>
                  <a:pt x="6451" y="30909"/>
                </a:cubicBezTo>
                <a:cubicBezTo>
                  <a:pt x="5849" y="31384"/>
                  <a:pt x="5152" y="31796"/>
                  <a:pt x="4424" y="32049"/>
                </a:cubicBezTo>
                <a:cubicBezTo>
                  <a:pt x="4265" y="32112"/>
                  <a:pt x="4107" y="32176"/>
                  <a:pt x="3917" y="32239"/>
                </a:cubicBezTo>
                <a:cubicBezTo>
                  <a:pt x="4329" y="31479"/>
                  <a:pt x="4835" y="30719"/>
                  <a:pt x="5374" y="30054"/>
                </a:cubicBezTo>
                <a:cubicBezTo>
                  <a:pt x="5976" y="29167"/>
                  <a:pt x="6451" y="28249"/>
                  <a:pt x="6989" y="27362"/>
                </a:cubicBezTo>
                <a:cubicBezTo>
                  <a:pt x="7876" y="25905"/>
                  <a:pt x="8731" y="24448"/>
                  <a:pt x="9617" y="22992"/>
                </a:cubicBezTo>
                <a:cubicBezTo>
                  <a:pt x="9776" y="22770"/>
                  <a:pt x="9934" y="22580"/>
                  <a:pt x="10093" y="22358"/>
                </a:cubicBezTo>
                <a:close/>
                <a:moveTo>
                  <a:pt x="12879" y="25272"/>
                </a:moveTo>
                <a:cubicBezTo>
                  <a:pt x="13734" y="25873"/>
                  <a:pt x="14716" y="26380"/>
                  <a:pt x="15635" y="26887"/>
                </a:cubicBezTo>
                <a:cubicBezTo>
                  <a:pt x="16205" y="27204"/>
                  <a:pt x="16743" y="27520"/>
                  <a:pt x="17250" y="27900"/>
                </a:cubicBezTo>
                <a:cubicBezTo>
                  <a:pt x="17503" y="28059"/>
                  <a:pt x="17756" y="28217"/>
                  <a:pt x="18010" y="28344"/>
                </a:cubicBezTo>
                <a:cubicBezTo>
                  <a:pt x="18231" y="28660"/>
                  <a:pt x="18421" y="29009"/>
                  <a:pt x="18612" y="29357"/>
                </a:cubicBezTo>
                <a:cubicBezTo>
                  <a:pt x="19087" y="30244"/>
                  <a:pt x="19403" y="31226"/>
                  <a:pt x="19562" y="32239"/>
                </a:cubicBezTo>
                <a:cubicBezTo>
                  <a:pt x="19023" y="31764"/>
                  <a:pt x="18548" y="31194"/>
                  <a:pt x="18041" y="30687"/>
                </a:cubicBezTo>
                <a:cubicBezTo>
                  <a:pt x="17535" y="30180"/>
                  <a:pt x="16965" y="29705"/>
                  <a:pt x="16458" y="29199"/>
                </a:cubicBezTo>
                <a:cubicBezTo>
                  <a:pt x="15160" y="28027"/>
                  <a:pt x="13956" y="26729"/>
                  <a:pt x="12879" y="25367"/>
                </a:cubicBezTo>
                <a:cubicBezTo>
                  <a:pt x="12879" y="25335"/>
                  <a:pt x="12879" y="25303"/>
                  <a:pt x="12879" y="25272"/>
                </a:cubicBezTo>
                <a:close/>
                <a:moveTo>
                  <a:pt x="50534" y="29864"/>
                </a:moveTo>
                <a:cubicBezTo>
                  <a:pt x="51199" y="29864"/>
                  <a:pt x="51864" y="29927"/>
                  <a:pt x="52529" y="30054"/>
                </a:cubicBezTo>
                <a:cubicBezTo>
                  <a:pt x="51167" y="30465"/>
                  <a:pt x="49584" y="30560"/>
                  <a:pt x="48222" y="30909"/>
                </a:cubicBezTo>
                <a:cubicBezTo>
                  <a:pt x="46512" y="31321"/>
                  <a:pt x="44738" y="31701"/>
                  <a:pt x="43092" y="32271"/>
                </a:cubicBezTo>
                <a:cubicBezTo>
                  <a:pt x="43060" y="32271"/>
                  <a:pt x="43060" y="32239"/>
                  <a:pt x="43028" y="32239"/>
                </a:cubicBezTo>
                <a:cubicBezTo>
                  <a:pt x="44802" y="31321"/>
                  <a:pt x="46575" y="30465"/>
                  <a:pt x="48539" y="30054"/>
                </a:cubicBezTo>
                <a:cubicBezTo>
                  <a:pt x="49204" y="29927"/>
                  <a:pt x="49869" y="29864"/>
                  <a:pt x="50534" y="29864"/>
                </a:cubicBezTo>
                <a:close/>
                <a:moveTo>
                  <a:pt x="8857" y="23878"/>
                </a:moveTo>
                <a:lnTo>
                  <a:pt x="8857" y="23878"/>
                </a:lnTo>
                <a:cubicBezTo>
                  <a:pt x="8161" y="24987"/>
                  <a:pt x="7496" y="26095"/>
                  <a:pt x="6831" y="27235"/>
                </a:cubicBezTo>
                <a:cubicBezTo>
                  <a:pt x="6229" y="28217"/>
                  <a:pt x="5691" y="29199"/>
                  <a:pt x="5057" y="30149"/>
                </a:cubicBezTo>
                <a:cubicBezTo>
                  <a:pt x="4550" y="30814"/>
                  <a:pt x="4107" y="31511"/>
                  <a:pt x="3727" y="32302"/>
                </a:cubicBezTo>
                <a:cubicBezTo>
                  <a:pt x="3426" y="32381"/>
                  <a:pt x="3120" y="32432"/>
                  <a:pt x="2829" y="32432"/>
                </a:cubicBezTo>
                <a:cubicBezTo>
                  <a:pt x="2414" y="32432"/>
                  <a:pt x="2029" y="32328"/>
                  <a:pt x="1732" y="32049"/>
                </a:cubicBezTo>
                <a:cubicBezTo>
                  <a:pt x="3030" y="30244"/>
                  <a:pt x="4424" y="28534"/>
                  <a:pt x="5912" y="26855"/>
                </a:cubicBezTo>
                <a:cubicBezTo>
                  <a:pt x="6609" y="26095"/>
                  <a:pt x="7401" y="25367"/>
                  <a:pt x="8129" y="24638"/>
                </a:cubicBezTo>
                <a:lnTo>
                  <a:pt x="8129" y="24638"/>
                </a:lnTo>
                <a:cubicBezTo>
                  <a:pt x="8066" y="24702"/>
                  <a:pt x="8034" y="24765"/>
                  <a:pt x="7971" y="24828"/>
                </a:cubicBezTo>
                <a:cubicBezTo>
                  <a:pt x="7948" y="24851"/>
                  <a:pt x="7973" y="24873"/>
                  <a:pt x="7990" y="24873"/>
                </a:cubicBezTo>
                <a:cubicBezTo>
                  <a:pt x="7997" y="24873"/>
                  <a:pt x="8002" y="24869"/>
                  <a:pt x="8002" y="24860"/>
                </a:cubicBezTo>
                <a:cubicBezTo>
                  <a:pt x="8287" y="24543"/>
                  <a:pt x="8572" y="24227"/>
                  <a:pt x="8826" y="23910"/>
                </a:cubicBezTo>
                <a:cubicBezTo>
                  <a:pt x="8857" y="23879"/>
                  <a:pt x="8857" y="23878"/>
                  <a:pt x="8857" y="23878"/>
                </a:cubicBezTo>
                <a:close/>
                <a:moveTo>
                  <a:pt x="52751" y="30085"/>
                </a:moveTo>
                <a:cubicBezTo>
                  <a:pt x="53384" y="30212"/>
                  <a:pt x="53986" y="30370"/>
                  <a:pt x="54588" y="30560"/>
                </a:cubicBezTo>
                <a:cubicBezTo>
                  <a:pt x="56171" y="31067"/>
                  <a:pt x="57659" y="31827"/>
                  <a:pt x="58990" y="32841"/>
                </a:cubicBezTo>
                <a:cubicBezTo>
                  <a:pt x="58762" y="32853"/>
                  <a:pt x="58530" y="32858"/>
                  <a:pt x="58296" y="32858"/>
                </a:cubicBezTo>
                <a:cubicBezTo>
                  <a:pt x="57359" y="32858"/>
                  <a:pt x="56386" y="32777"/>
                  <a:pt x="55474" y="32777"/>
                </a:cubicBezTo>
                <a:cubicBezTo>
                  <a:pt x="54271" y="32777"/>
                  <a:pt x="53099" y="32841"/>
                  <a:pt x="51896" y="32841"/>
                </a:cubicBezTo>
                <a:cubicBezTo>
                  <a:pt x="51172" y="32873"/>
                  <a:pt x="50446" y="32889"/>
                  <a:pt x="49719" y="32889"/>
                </a:cubicBezTo>
                <a:cubicBezTo>
                  <a:pt x="47585" y="32889"/>
                  <a:pt x="45448" y="32752"/>
                  <a:pt x="43345" y="32492"/>
                </a:cubicBezTo>
                <a:cubicBezTo>
                  <a:pt x="43282" y="32461"/>
                  <a:pt x="43250" y="32429"/>
                  <a:pt x="43218" y="32397"/>
                </a:cubicBezTo>
                <a:cubicBezTo>
                  <a:pt x="44928" y="32081"/>
                  <a:pt x="46607" y="31574"/>
                  <a:pt x="48285" y="31131"/>
                </a:cubicBezTo>
                <a:cubicBezTo>
                  <a:pt x="49299" y="30814"/>
                  <a:pt x="50312" y="30592"/>
                  <a:pt x="51357" y="30402"/>
                </a:cubicBezTo>
                <a:cubicBezTo>
                  <a:pt x="51832" y="30339"/>
                  <a:pt x="52307" y="30244"/>
                  <a:pt x="52751" y="30085"/>
                </a:cubicBezTo>
                <a:close/>
                <a:moveTo>
                  <a:pt x="13038" y="27172"/>
                </a:moveTo>
                <a:lnTo>
                  <a:pt x="13038" y="27172"/>
                </a:lnTo>
                <a:cubicBezTo>
                  <a:pt x="13069" y="27235"/>
                  <a:pt x="13069" y="27267"/>
                  <a:pt x="13101" y="27330"/>
                </a:cubicBezTo>
                <a:cubicBezTo>
                  <a:pt x="13386" y="28154"/>
                  <a:pt x="13608" y="29040"/>
                  <a:pt x="13924" y="29864"/>
                </a:cubicBezTo>
                <a:cubicBezTo>
                  <a:pt x="14526" y="31479"/>
                  <a:pt x="15223" y="33062"/>
                  <a:pt x="16015" y="34614"/>
                </a:cubicBezTo>
                <a:cubicBezTo>
                  <a:pt x="15730" y="34329"/>
                  <a:pt x="15445" y="34012"/>
                  <a:pt x="15160" y="33696"/>
                </a:cubicBezTo>
                <a:cubicBezTo>
                  <a:pt x="14621" y="32967"/>
                  <a:pt x="14210" y="32144"/>
                  <a:pt x="13956" y="31289"/>
                </a:cubicBezTo>
                <a:cubicBezTo>
                  <a:pt x="13544" y="29927"/>
                  <a:pt x="13228" y="28565"/>
                  <a:pt x="13038" y="27172"/>
                </a:cubicBezTo>
                <a:close/>
                <a:moveTo>
                  <a:pt x="13164" y="25968"/>
                </a:moveTo>
                <a:lnTo>
                  <a:pt x="13164" y="25968"/>
                </a:lnTo>
                <a:cubicBezTo>
                  <a:pt x="13988" y="27045"/>
                  <a:pt x="14906" y="28027"/>
                  <a:pt x="15888" y="28914"/>
                </a:cubicBezTo>
                <a:cubicBezTo>
                  <a:pt x="16616" y="29610"/>
                  <a:pt x="17376" y="30307"/>
                  <a:pt x="18105" y="31036"/>
                </a:cubicBezTo>
                <a:cubicBezTo>
                  <a:pt x="18548" y="31542"/>
                  <a:pt x="19055" y="32049"/>
                  <a:pt x="19593" y="32524"/>
                </a:cubicBezTo>
                <a:cubicBezTo>
                  <a:pt x="19720" y="33347"/>
                  <a:pt x="19530" y="34202"/>
                  <a:pt x="19055" y="34931"/>
                </a:cubicBezTo>
                <a:cubicBezTo>
                  <a:pt x="18041" y="33316"/>
                  <a:pt x="16996" y="31701"/>
                  <a:pt x="15856" y="30180"/>
                </a:cubicBezTo>
                <a:cubicBezTo>
                  <a:pt x="14875" y="28819"/>
                  <a:pt x="13988" y="27425"/>
                  <a:pt x="13164" y="25968"/>
                </a:cubicBezTo>
                <a:close/>
                <a:moveTo>
                  <a:pt x="12911" y="26000"/>
                </a:moveTo>
                <a:lnTo>
                  <a:pt x="12911" y="26000"/>
                </a:lnTo>
                <a:cubicBezTo>
                  <a:pt x="13481" y="27362"/>
                  <a:pt x="14495" y="28629"/>
                  <a:pt x="15350" y="29769"/>
                </a:cubicBezTo>
                <a:cubicBezTo>
                  <a:pt x="16616" y="31479"/>
                  <a:pt x="17756" y="33252"/>
                  <a:pt x="18960" y="35026"/>
                </a:cubicBezTo>
                <a:cubicBezTo>
                  <a:pt x="18699" y="35345"/>
                  <a:pt x="18278" y="35505"/>
                  <a:pt x="17868" y="35505"/>
                </a:cubicBezTo>
                <a:cubicBezTo>
                  <a:pt x="17831" y="35505"/>
                  <a:pt x="17793" y="35503"/>
                  <a:pt x="17756" y="35501"/>
                </a:cubicBezTo>
                <a:cubicBezTo>
                  <a:pt x="17218" y="35437"/>
                  <a:pt x="16743" y="35216"/>
                  <a:pt x="16363" y="34867"/>
                </a:cubicBezTo>
                <a:cubicBezTo>
                  <a:pt x="15635" y="33411"/>
                  <a:pt x="14970" y="31891"/>
                  <a:pt x="14305" y="30370"/>
                </a:cubicBezTo>
                <a:cubicBezTo>
                  <a:pt x="13766" y="28977"/>
                  <a:pt x="13323" y="27584"/>
                  <a:pt x="12943" y="26127"/>
                </a:cubicBezTo>
                <a:cubicBezTo>
                  <a:pt x="12943" y="26095"/>
                  <a:pt x="12911" y="26032"/>
                  <a:pt x="12911" y="26000"/>
                </a:cubicBezTo>
                <a:close/>
                <a:moveTo>
                  <a:pt x="11929" y="29895"/>
                </a:moveTo>
                <a:cubicBezTo>
                  <a:pt x="12214" y="30592"/>
                  <a:pt x="12404" y="31289"/>
                  <a:pt x="12531" y="32049"/>
                </a:cubicBezTo>
                <a:cubicBezTo>
                  <a:pt x="12784" y="33347"/>
                  <a:pt x="12468" y="34741"/>
                  <a:pt x="11993" y="35976"/>
                </a:cubicBezTo>
                <a:cubicBezTo>
                  <a:pt x="11993" y="36051"/>
                  <a:pt x="11953" y="36106"/>
                  <a:pt x="11937" y="36157"/>
                </a:cubicBezTo>
                <a:lnTo>
                  <a:pt x="11937" y="36157"/>
                </a:lnTo>
                <a:cubicBezTo>
                  <a:pt x="12309" y="34080"/>
                  <a:pt x="12307" y="31972"/>
                  <a:pt x="11929" y="29895"/>
                </a:cubicBezTo>
                <a:close/>
                <a:moveTo>
                  <a:pt x="31627" y="23688"/>
                </a:moveTo>
                <a:lnTo>
                  <a:pt x="31627" y="23688"/>
                </a:lnTo>
                <a:cubicBezTo>
                  <a:pt x="30709" y="25208"/>
                  <a:pt x="29822" y="26792"/>
                  <a:pt x="28872" y="28280"/>
                </a:cubicBezTo>
                <a:cubicBezTo>
                  <a:pt x="27162" y="31067"/>
                  <a:pt x="25357" y="33822"/>
                  <a:pt x="23489" y="36514"/>
                </a:cubicBezTo>
                <a:cubicBezTo>
                  <a:pt x="23489" y="36514"/>
                  <a:pt x="23489" y="36546"/>
                  <a:pt x="23489" y="36546"/>
                </a:cubicBezTo>
                <a:cubicBezTo>
                  <a:pt x="23330" y="36419"/>
                  <a:pt x="23204" y="36293"/>
                  <a:pt x="23077" y="36134"/>
                </a:cubicBezTo>
                <a:cubicBezTo>
                  <a:pt x="22222" y="35057"/>
                  <a:pt x="22158" y="33696"/>
                  <a:pt x="22507" y="32271"/>
                </a:cubicBezTo>
                <a:lnTo>
                  <a:pt x="22570" y="32271"/>
                </a:lnTo>
                <a:cubicBezTo>
                  <a:pt x="24629" y="30244"/>
                  <a:pt x="26814" y="28375"/>
                  <a:pt x="28904" y="26412"/>
                </a:cubicBezTo>
                <a:cubicBezTo>
                  <a:pt x="29791" y="25557"/>
                  <a:pt x="30741" y="24638"/>
                  <a:pt x="31627" y="23688"/>
                </a:cubicBezTo>
                <a:close/>
                <a:moveTo>
                  <a:pt x="44358" y="32904"/>
                </a:moveTo>
                <a:lnTo>
                  <a:pt x="44358" y="32904"/>
                </a:lnTo>
                <a:cubicBezTo>
                  <a:pt x="46107" y="33107"/>
                  <a:pt x="47855" y="33208"/>
                  <a:pt x="49603" y="33208"/>
                </a:cubicBezTo>
                <a:cubicBezTo>
                  <a:pt x="50040" y="33208"/>
                  <a:pt x="50477" y="33202"/>
                  <a:pt x="50914" y="33189"/>
                </a:cubicBezTo>
                <a:cubicBezTo>
                  <a:pt x="52592" y="33157"/>
                  <a:pt x="54239" y="33094"/>
                  <a:pt x="55918" y="33094"/>
                </a:cubicBezTo>
                <a:cubicBezTo>
                  <a:pt x="56678" y="33094"/>
                  <a:pt x="57452" y="33164"/>
                  <a:pt x="58221" y="33164"/>
                </a:cubicBezTo>
                <a:cubicBezTo>
                  <a:pt x="58606" y="33164"/>
                  <a:pt x="58990" y="33147"/>
                  <a:pt x="59370" y="33094"/>
                </a:cubicBezTo>
                <a:cubicBezTo>
                  <a:pt x="60351" y="33886"/>
                  <a:pt x="61365" y="35247"/>
                  <a:pt x="61523" y="36546"/>
                </a:cubicBezTo>
                <a:cubicBezTo>
                  <a:pt x="58483" y="35849"/>
                  <a:pt x="55411" y="35184"/>
                  <a:pt x="52339" y="34677"/>
                </a:cubicBezTo>
                <a:cubicBezTo>
                  <a:pt x="49647" y="34234"/>
                  <a:pt x="46987" y="33632"/>
                  <a:pt x="44358" y="32904"/>
                </a:cubicBezTo>
                <a:close/>
                <a:moveTo>
                  <a:pt x="33876" y="20680"/>
                </a:moveTo>
                <a:cubicBezTo>
                  <a:pt x="34858" y="24987"/>
                  <a:pt x="33844" y="28914"/>
                  <a:pt x="31152" y="32461"/>
                </a:cubicBezTo>
                <a:cubicBezTo>
                  <a:pt x="30132" y="33830"/>
                  <a:pt x="27132" y="36974"/>
                  <a:pt x="24815" y="36974"/>
                </a:cubicBezTo>
                <a:cubicBezTo>
                  <a:pt x="24398" y="36974"/>
                  <a:pt x="24004" y="36872"/>
                  <a:pt x="23647" y="36641"/>
                </a:cubicBezTo>
                <a:lnTo>
                  <a:pt x="23679" y="36641"/>
                </a:lnTo>
                <a:cubicBezTo>
                  <a:pt x="25610" y="34012"/>
                  <a:pt x="27384" y="31257"/>
                  <a:pt x="29126" y="28470"/>
                </a:cubicBezTo>
                <a:cubicBezTo>
                  <a:pt x="30297" y="26602"/>
                  <a:pt x="31596" y="24702"/>
                  <a:pt x="32736" y="22738"/>
                </a:cubicBezTo>
                <a:lnTo>
                  <a:pt x="32736" y="22738"/>
                </a:lnTo>
                <a:cubicBezTo>
                  <a:pt x="32008" y="24512"/>
                  <a:pt x="31279" y="26254"/>
                  <a:pt x="30487" y="27964"/>
                </a:cubicBezTo>
                <a:cubicBezTo>
                  <a:pt x="29347" y="30529"/>
                  <a:pt x="27922" y="32841"/>
                  <a:pt x="26560" y="35279"/>
                </a:cubicBezTo>
                <a:cubicBezTo>
                  <a:pt x="26538" y="35324"/>
                  <a:pt x="26579" y="35369"/>
                  <a:pt x="26627" y="35369"/>
                </a:cubicBezTo>
                <a:cubicBezTo>
                  <a:pt x="26647" y="35369"/>
                  <a:pt x="26669" y="35361"/>
                  <a:pt x="26687" y="35342"/>
                </a:cubicBezTo>
                <a:cubicBezTo>
                  <a:pt x="28112" y="33189"/>
                  <a:pt x="29379" y="30909"/>
                  <a:pt x="30519" y="28565"/>
                </a:cubicBezTo>
                <a:cubicBezTo>
                  <a:pt x="31627" y="26159"/>
                  <a:pt x="32641" y="23720"/>
                  <a:pt x="33591" y="21250"/>
                </a:cubicBezTo>
                <a:cubicBezTo>
                  <a:pt x="33686" y="21060"/>
                  <a:pt x="33781" y="20870"/>
                  <a:pt x="33876" y="20680"/>
                </a:cubicBezTo>
                <a:close/>
                <a:moveTo>
                  <a:pt x="11518" y="28787"/>
                </a:moveTo>
                <a:cubicBezTo>
                  <a:pt x="11518" y="28819"/>
                  <a:pt x="11518" y="28819"/>
                  <a:pt x="11518" y="28819"/>
                </a:cubicBezTo>
                <a:cubicBezTo>
                  <a:pt x="10409" y="30149"/>
                  <a:pt x="9396" y="31542"/>
                  <a:pt x="8509" y="32999"/>
                </a:cubicBezTo>
                <a:cubicBezTo>
                  <a:pt x="7496" y="34519"/>
                  <a:pt x="6387" y="35976"/>
                  <a:pt x="5374" y="37496"/>
                </a:cubicBezTo>
                <a:cubicBezTo>
                  <a:pt x="5501" y="36166"/>
                  <a:pt x="5881" y="34899"/>
                  <a:pt x="6451" y="33696"/>
                </a:cubicBezTo>
                <a:cubicBezTo>
                  <a:pt x="7496" y="31384"/>
                  <a:pt x="9396" y="29990"/>
                  <a:pt x="11518" y="28787"/>
                </a:cubicBezTo>
                <a:close/>
                <a:moveTo>
                  <a:pt x="44105" y="33189"/>
                </a:moveTo>
                <a:lnTo>
                  <a:pt x="44105" y="33189"/>
                </a:lnTo>
                <a:cubicBezTo>
                  <a:pt x="46354" y="34139"/>
                  <a:pt x="48950" y="34456"/>
                  <a:pt x="51262" y="34804"/>
                </a:cubicBezTo>
                <a:cubicBezTo>
                  <a:pt x="54714" y="35342"/>
                  <a:pt x="58103" y="36103"/>
                  <a:pt x="61523" y="36768"/>
                </a:cubicBezTo>
                <a:cubicBezTo>
                  <a:pt x="61555" y="37496"/>
                  <a:pt x="61238" y="38224"/>
                  <a:pt x="60668" y="38731"/>
                </a:cubicBezTo>
                <a:cubicBezTo>
                  <a:pt x="59971" y="39238"/>
                  <a:pt x="59180" y="39554"/>
                  <a:pt x="58325" y="39618"/>
                </a:cubicBezTo>
                <a:cubicBezTo>
                  <a:pt x="55791" y="38699"/>
                  <a:pt x="53257" y="37686"/>
                  <a:pt x="50756" y="36673"/>
                </a:cubicBezTo>
                <a:cubicBezTo>
                  <a:pt x="48539" y="35691"/>
                  <a:pt x="46385" y="34582"/>
                  <a:pt x="44295" y="33347"/>
                </a:cubicBezTo>
                <a:cubicBezTo>
                  <a:pt x="44232" y="33284"/>
                  <a:pt x="44168" y="33221"/>
                  <a:pt x="44105" y="33189"/>
                </a:cubicBezTo>
                <a:close/>
                <a:moveTo>
                  <a:pt x="45712" y="34460"/>
                </a:moveTo>
                <a:cubicBezTo>
                  <a:pt x="45750" y="34484"/>
                  <a:pt x="45794" y="34501"/>
                  <a:pt x="45847" y="34519"/>
                </a:cubicBezTo>
                <a:cubicBezTo>
                  <a:pt x="47145" y="35184"/>
                  <a:pt x="48412" y="35913"/>
                  <a:pt x="49711" y="36546"/>
                </a:cubicBezTo>
                <a:cubicBezTo>
                  <a:pt x="52307" y="37749"/>
                  <a:pt x="54936" y="38763"/>
                  <a:pt x="57628" y="39649"/>
                </a:cubicBezTo>
                <a:cubicBezTo>
                  <a:pt x="57441" y="39658"/>
                  <a:pt x="57257" y="39662"/>
                  <a:pt x="57073" y="39662"/>
                </a:cubicBezTo>
                <a:cubicBezTo>
                  <a:pt x="56572" y="39662"/>
                  <a:pt x="56079" y="39632"/>
                  <a:pt x="55569" y="39586"/>
                </a:cubicBezTo>
                <a:cubicBezTo>
                  <a:pt x="54113" y="39364"/>
                  <a:pt x="52687" y="38889"/>
                  <a:pt x="51389" y="38129"/>
                </a:cubicBezTo>
                <a:cubicBezTo>
                  <a:pt x="49394" y="37070"/>
                  <a:pt x="47492" y="35857"/>
                  <a:pt x="45712" y="34460"/>
                </a:cubicBezTo>
                <a:close/>
                <a:moveTo>
                  <a:pt x="11423" y="29104"/>
                </a:moveTo>
                <a:lnTo>
                  <a:pt x="11423" y="29104"/>
                </a:lnTo>
                <a:cubicBezTo>
                  <a:pt x="11264" y="29547"/>
                  <a:pt x="11106" y="29990"/>
                  <a:pt x="10948" y="30434"/>
                </a:cubicBezTo>
                <a:cubicBezTo>
                  <a:pt x="10694" y="30909"/>
                  <a:pt x="10441" y="31384"/>
                  <a:pt x="10188" y="31859"/>
                </a:cubicBezTo>
                <a:cubicBezTo>
                  <a:pt x="9617" y="32904"/>
                  <a:pt x="9079" y="33981"/>
                  <a:pt x="8541" y="35057"/>
                </a:cubicBezTo>
                <a:cubicBezTo>
                  <a:pt x="8034" y="36134"/>
                  <a:pt x="7559" y="37243"/>
                  <a:pt x="7052" y="38351"/>
                </a:cubicBezTo>
                <a:cubicBezTo>
                  <a:pt x="6704" y="39174"/>
                  <a:pt x="6166" y="39966"/>
                  <a:pt x="5881" y="40790"/>
                </a:cubicBezTo>
                <a:cubicBezTo>
                  <a:pt x="5342" y="40029"/>
                  <a:pt x="5310" y="38668"/>
                  <a:pt x="5342" y="37781"/>
                </a:cubicBezTo>
                <a:cubicBezTo>
                  <a:pt x="7337" y="34867"/>
                  <a:pt x="9491" y="32049"/>
                  <a:pt x="11423" y="29104"/>
                </a:cubicBezTo>
                <a:close/>
                <a:moveTo>
                  <a:pt x="11676" y="29135"/>
                </a:moveTo>
                <a:cubicBezTo>
                  <a:pt x="12119" y="31732"/>
                  <a:pt x="12088" y="34361"/>
                  <a:pt x="11613" y="36926"/>
                </a:cubicBezTo>
                <a:cubicBezTo>
                  <a:pt x="11233" y="37781"/>
                  <a:pt x="10726" y="38573"/>
                  <a:pt x="10156" y="39333"/>
                </a:cubicBezTo>
                <a:cubicBezTo>
                  <a:pt x="9617" y="40093"/>
                  <a:pt x="8889" y="40726"/>
                  <a:pt x="8034" y="41138"/>
                </a:cubicBezTo>
                <a:cubicBezTo>
                  <a:pt x="9364" y="37274"/>
                  <a:pt x="10979" y="33379"/>
                  <a:pt x="11613" y="29325"/>
                </a:cubicBezTo>
                <a:cubicBezTo>
                  <a:pt x="11613" y="29262"/>
                  <a:pt x="11644" y="29199"/>
                  <a:pt x="11644" y="29135"/>
                </a:cubicBezTo>
                <a:close/>
                <a:moveTo>
                  <a:pt x="11201" y="30497"/>
                </a:moveTo>
                <a:cubicBezTo>
                  <a:pt x="10251" y="34139"/>
                  <a:pt x="9016" y="37654"/>
                  <a:pt x="7812" y="41233"/>
                </a:cubicBezTo>
                <a:cubicBezTo>
                  <a:pt x="7595" y="41330"/>
                  <a:pt x="7358" y="41371"/>
                  <a:pt x="7118" y="41371"/>
                </a:cubicBezTo>
                <a:cubicBezTo>
                  <a:pt x="7043" y="41371"/>
                  <a:pt x="6969" y="41367"/>
                  <a:pt x="6894" y="41360"/>
                </a:cubicBezTo>
                <a:cubicBezTo>
                  <a:pt x="6546" y="41360"/>
                  <a:pt x="6229" y="41201"/>
                  <a:pt x="6007" y="40948"/>
                </a:cubicBezTo>
                <a:cubicBezTo>
                  <a:pt x="6197" y="40505"/>
                  <a:pt x="6419" y="40061"/>
                  <a:pt x="6672" y="39649"/>
                </a:cubicBezTo>
                <a:cubicBezTo>
                  <a:pt x="6989" y="39048"/>
                  <a:pt x="7242" y="38446"/>
                  <a:pt x="7527" y="37844"/>
                </a:cubicBezTo>
                <a:cubicBezTo>
                  <a:pt x="8034" y="36736"/>
                  <a:pt x="8509" y="35628"/>
                  <a:pt x="9047" y="34551"/>
                </a:cubicBezTo>
                <a:cubicBezTo>
                  <a:pt x="9712" y="33221"/>
                  <a:pt x="10599" y="31891"/>
                  <a:pt x="11201" y="30497"/>
                </a:cubicBezTo>
                <a:close/>
                <a:moveTo>
                  <a:pt x="35808" y="32302"/>
                </a:moveTo>
                <a:cubicBezTo>
                  <a:pt x="35016" y="33949"/>
                  <a:pt x="34319" y="35659"/>
                  <a:pt x="33749" y="37401"/>
                </a:cubicBezTo>
                <a:cubicBezTo>
                  <a:pt x="33211" y="38858"/>
                  <a:pt x="32514" y="40283"/>
                  <a:pt x="32071" y="41771"/>
                </a:cubicBezTo>
                <a:cubicBezTo>
                  <a:pt x="32103" y="40948"/>
                  <a:pt x="32198" y="40124"/>
                  <a:pt x="32356" y="39333"/>
                </a:cubicBezTo>
                <a:cubicBezTo>
                  <a:pt x="32894" y="36736"/>
                  <a:pt x="34319" y="34456"/>
                  <a:pt x="35808" y="32302"/>
                </a:cubicBezTo>
                <a:close/>
                <a:moveTo>
                  <a:pt x="36821" y="32271"/>
                </a:moveTo>
                <a:lnTo>
                  <a:pt x="36821" y="32271"/>
                </a:lnTo>
                <a:cubicBezTo>
                  <a:pt x="38595" y="34076"/>
                  <a:pt x="39925" y="36546"/>
                  <a:pt x="40907" y="38794"/>
                </a:cubicBezTo>
                <a:cubicBezTo>
                  <a:pt x="41920" y="41011"/>
                  <a:pt x="42363" y="43418"/>
                  <a:pt x="42268" y="45857"/>
                </a:cubicBezTo>
                <a:cubicBezTo>
                  <a:pt x="41888" y="44938"/>
                  <a:pt x="41603" y="43988"/>
                  <a:pt x="41382" y="43038"/>
                </a:cubicBezTo>
                <a:cubicBezTo>
                  <a:pt x="41033" y="41740"/>
                  <a:pt x="40590" y="40473"/>
                  <a:pt x="40051" y="39238"/>
                </a:cubicBezTo>
                <a:cubicBezTo>
                  <a:pt x="39101" y="36863"/>
                  <a:pt x="38025" y="34519"/>
                  <a:pt x="36821" y="32271"/>
                </a:cubicBezTo>
                <a:close/>
                <a:moveTo>
                  <a:pt x="47430" y="38826"/>
                </a:moveTo>
                <a:cubicBezTo>
                  <a:pt x="48539" y="39364"/>
                  <a:pt x="49616" y="39966"/>
                  <a:pt x="50597" y="40663"/>
                </a:cubicBezTo>
                <a:cubicBezTo>
                  <a:pt x="52402" y="41930"/>
                  <a:pt x="53606" y="43925"/>
                  <a:pt x="54524" y="45888"/>
                </a:cubicBezTo>
                <a:cubicBezTo>
                  <a:pt x="54588" y="46015"/>
                  <a:pt x="54619" y="46142"/>
                  <a:pt x="54683" y="46237"/>
                </a:cubicBezTo>
                <a:cubicBezTo>
                  <a:pt x="52751" y="43355"/>
                  <a:pt x="50281" y="40853"/>
                  <a:pt x="47430" y="38826"/>
                </a:cubicBezTo>
                <a:close/>
                <a:moveTo>
                  <a:pt x="36093" y="31922"/>
                </a:moveTo>
                <a:lnTo>
                  <a:pt x="36093" y="31922"/>
                </a:lnTo>
                <a:cubicBezTo>
                  <a:pt x="35808" y="35026"/>
                  <a:pt x="35238" y="38098"/>
                  <a:pt x="34921" y="41170"/>
                </a:cubicBezTo>
                <a:cubicBezTo>
                  <a:pt x="34636" y="44146"/>
                  <a:pt x="34066" y="47377"/>
                  <a:pt x="34319" y="50385"/>
                </a:cubicBezTo>
                <a:cubicBezTo>
                  <a:pt x="33686" y="49308"/>
                  <a:pt x="33148" y="48200"/>
                  <a:pt x="32799" y="46997"/>
                </a:cubicBezTo>
                <a:cubicBezTo>
                  <a:pt x="32324" y="45508"/>
                  <a:pt x="32071" y="43956"/>
                  <a:pt x="32071" y="42405"/>
                </a:cubicBezTo>
                <a:cubicBezTo>
                  <a:pt x="32546" y="40568"/>
                  <a:pt x="33496" y="38794"/>
                  <a:pt x="34129" y="36989"/>
                </a:cubicBezTo>
                <a:cubicBezTo>
                  <a:pt x="34731" y="35279"/>
                  <a:pt x="35428" y="33632"/>
                  <a:pt x="36093" y="31922"/>
                </a:cubicBezTo>
                <a:close/>
                <a:moveTo>
                  <a:pt x="36663" y="32176"/>
                </a:moveTo>
                <a:cubicBezTo>
                  <a:pt x="37708" y="34582"/>
                  <a:pt x="38785" y="36926"/>
                  <a:pt x="39766" y="39333"/>
                </a:cubicBezTo>
                <a:cubicBezTo>
                  <a:pt x="40653" y="41613"/>
                  <a:pt x="41065" y="44178"/>
                  <a:pt x="42173" y="46332"/>
                </a:cubicBezTo>
                <a:cubicBezTo>
                  <a:pt x="42047" y="47598"/>
                  <a:pt x="41698" y="48833"/>
                  <a:pt x="41160" y="49974"/>
                </a:cubicBezTo>
                <a:cubicBezTo>
                  <a:pt x="41065" y="50259"/>
                  <a:pt x="40907" y="50512"/>
                  <a:pt x="40780" y="50797"/>
                </a:cubicBezTo>
                <a:cubicBezTo>
                  <a:pt x="40305" y="49435"/>
                  <a:pt x="40210" y="47978"/>
                  <a:pt x="39956" y="46585"/>
                </a:cubicBezTo>
                <a:cubicBezTo>
                  <a:pt x="39640" y="44875"/>
                  <a:pt x="39165" y="43228"/>
                  <a:pt x="38753" y="41550"/>
                </a:cubicBezTo>
                <a:cubicBezTo>
                  <a:pt x="38120" y="38858"/>
                  <a:pt x="37455" y="36166"/>
                  <a:pt x="36790" y="33442"/>
                </a:cubicBezTo>
                <a:cubicBezTo>
                  <a:pt x="36758" y="33031"/>
                  <a:pt x="36695" y="32619"/>
                  <a:pt x="36663" y="32176"/>
                </a:cubicBezTo>
                <a:close/>
                <a:moveTo>
                  <a:pt x="36283" y="32112"/>
                </a:moveTo>
                <a:cubicBezTo>
                  <a:pt x="37043" y="35406"/>
                  <a:pt x="36568" y="38921"/>
                  <a:pt x="36695" y="42278"/>
                </a:cubicBezTo>
                <a:cubicBezTo>
                  <a:pt x="36821" y="45920"/>
                  <a:pt x="37201" y="49530"/>
                  <a:pt x="37866" y="53109"/>
                </a:cubicBezTo>
                <a:cubicBezTo>
                  <a:pt x="37581" y="53077"/>
                  <a:pt x="37328" y="53014"/>
                  <a:pt x="37043" y="52919"/>
                </a:cubicBezTo>
                <a:cubicBezTo>
                  <a:pt x="36029" y="52444"/>
                  <a:pt x="35143" y="51715"/>
                  <a:pt x="34541" y="50734"/>
                </a:cubicBezTo>
                <a:cubicBezTo>
                  <a:pt x="34573" y="50734"/>
                  <a:pt x="34573" y="50702"/>
                  <a:pt x="34573" y="50670"/>
                </a:cubicBezTo>
                <a:cubicBezTo>
                  <a:pt x="34668" y="47345"/>
                  <a:pt x="35048" y="44020"/>
                  <a:pt x="35333" y="40695"/>
                </a:cubicBezTo>
                <a:cubicBezTo>
                  <a:pt x="35491" y="38889"/>
                  <a:pt x="35744" y="37084"/>
                  <a:pt x="35934" y="35279"/>
                </a:cubicBezTo>
                <a:cubicBezTo>
                  <a:pt x="36061" y="34234"/>
                  <a:pt x="36410" y="33157"/>
                  <a:pt x="36283" y="32112"/>
                </a:cubicBezTo>
                <a:close/>
                <a:moveTo>
                  <a:pt x="36948" y="35342"/>
                </a:moveTo>
                <a:cubicBezTo>
                  <a:pt x="37360" y="37464"/>
                  <a:pt x="37898" y="39554"/>
                  <a:pt x="38405" y="41645"/>
                </a:cubicBezTo>
                <a:cubicBezTo>
                  <a:pt x="38880" y="43418"/>
                  <a:pt x="39386" y="45223"/>
                  <a:pt x="39703" y="47028"/>
                </a:cubicBezTo>
                <a:cubicBezTo>
                  <a:pt x="39956" y="48422"/>
                  <a:pt x="40051" y="49783"/>
                  <a:pt x="40622" y="51082"/>
                </a:cubicBezTo>
                <a:cubicBezTo>
                  <a:pt x="39988" y="52127"/>
                  <a:pt x="39165" y="53077"/>
                  <a:pt x="38025" y="53109"/>
                </a:cubicBezTo>
                <a:cubicBezTo>
                  <a:pt x="37455" y="49498"/>
                  <a:pt x="37106" y="45888"/>
                  <a:pt x="36916" y="42246"/>
                </a:cubicBezTo>
                <a:cubicBezTo>
                  <a:pt x="36853" y="40536"/>
                  <a:pt x="36948" y="38826"/>
                  <a:pt x="36948" y="37084"/>
                </a:cubicBezTo>
                <a:cubicBezTo>
                  <a:pt x="36980" y="37211"/>
                  <a:pt x="36980" y="37369"/>
                  <a:pt x="37011" y="37496"/>
                </a:cubicBezTo>
                <a:cubicBezTo>
                  <a:pt x="37011" y="37528"/>
                  <a:pt x="37035" y="37543"/>
                  <a:pt x="37055" y="37543"/>
                </a:cubicBezTo>
                <a:cubicBezTo>
                  <a:pt x="37075" y="37543"/>
                  <a:pt x="37090" y="37528"/>
                  <a:pt x="37075" y="37496"/>
                </a:cubicBezTo>
                <a:cubicBezTo>
                  <a:pt x="37043" y="36799"/>
                  <a:pt x="36980" y="36134"/>
                  <a:pt x="36948" y="35437"/>
                </a:cubicBezTo>
                <a:cubicBezTo>
                  <a:pt x="36948" y="35406"/>
                  <a:pt x="36948" y="35374"/>
                  <a:pt x="36948" y="35342"/>
                </a:cubicBezTo>
                <a:close/>
                <a:moveTo>
                  <a:pt x="45752" y="38066"/>
                </a:moveTo>
                <a:cubicBezTo>
                  <a:pt x="45879" y="40885"/>
                  <a:pt x="46449" y="43671"/>
                  <a:pt x="46987" y="46427"/>
                </a:cubicBezTo>
                <a:cubicBezTo>
                  <a:pt x="47557" y="49372"/>
                  <a:pt x="47937" y="52349"/>
                  <a:pt x="48507" y="55262"/>
                </a:cubicBezTo>
                <a:cubicBezTo>
                  <a:pt x="47145" y="53584"/>
                  <a:pt x="46100" y="51652"/>
                  <a:pt x="45404" y="49593"/>
                </a:cubicBezTo>
                <a:cubicBezTo>
                  <a:pt x="43978" y="45698"/>
                  <a:pt x="44580" y="41898"/>
                  <a:pt x="45689" y="38066"/>
                </a:cubicBezTo>
                <a:close/>
                <a:moveTo>
                  <a:pt x="46259" y="38288"/>
                </a:moveTo>
                <a:cubicBezTo>
                  <a:pt x="49742" y="40885"/>
                  <a:pt x="52751" y="43766"/>
                  <a:pt x="55158" y="47440"/>
                </a:cubicBezTo>
                <a:cubicBezTo>
                  <a:pt x="55664" y="48897"/>
                  <a:pt x="56013" y="50385"/>
                  <a:pt x="56203" y="51905"/>
                </a:cubicBezTo>
                <a:cubicBezTo>
                  <a:pt x="56361" y="53267"/>
                  <a:pt x="56393" y="55041"/>
                  <a:pt x="55823" y="56434"/>
                </a:cubicBezTo>
                <a:cubicBezTo>
                  <a:pt x="52909" y="50417"/>
                  <a:pt x="50344" y="44020"/>
                  <a:pt x="46417" y="38573"/>
                </a:cubicBezTo>
                <a:cubicBezTo>
                  <a:pt x="46354" y="38478"/>
                  <a:pt x="46290" y="38383"/>
                  <a:pt x="46227" y="38288"/>
                </a:cubicBezTo>
                <a:close/>
                <a:moveTo>
                  <a:pt x="45942" y="38509"/>
                </a:moveTo>
                <a:lnTo>
                  <a:pt x="45942" y="38509"/>
                </a:lnTo>
                <a:cubicBezTo>
                  <a:pt x="46290" y="39206"/>
                  <a:pt x="46607" y="39934"/>
                  <a:pt x="46892" y="40663"/>
                </a:cubicBezTo>
                <a:cubicBezTo>
                  <a:pt x="47145" y="41486"/>
                  <a:pt x="47367" y="42310"/>
                  <a:pt x="47620" y="43165"/>
                </a:cubicBezTo>
                <a:cubicBezTo>
                  <a:pt x="48190" y="45033"/>
                  <a:pt x="48792" y="46902"/>
                  <a:pt x="49426" y="48770"/>
                </a:cubicBezTo>
                <a:cubicBezTo>
                  <a:pt x="50059" y="50639"/>
                  <a:pt x="50787" y="52475"/>
                  <a:pt x="51484" y="54312"/>
                </a:cubicBezTo>
                <a:cubicBezTo>
                  <a:pt x="51991" y="55674"/>
                  <a:pt x="52276" y="57226"/>
                  <a:pt x="52909" y="58524"/>
                </a:cubicBezTo>
                <a:cubicBezTo>
                  <a:pt x="51357" y="58271"/>
                  <a:pt x="49774" y="56719"/>
                  <a:pt x="48824" y="55611"/>
                </a:cubicBezTo>
                <a:cubicBezTo>
                  <a:pt x="47747" y="49942"/>
                  <a:pt x="47050" y="44178"/>
                  <a:pt x="45942" y="38509"/>
                </a:cubicBezTo>
                <a:close/>
                <a:moveTo>
                  <a:pt x="47240" y="40410"/>
                </a:moveTo>
                <a:lnTo>
                  <a:pt x="47240" y="40410"/>
                </a:lnTo>
                <a:cubicBezTo>
                  <a:pt x="50344" y="45730"/>
                  <a:pt x="52941" y="51304"/>
                  <a:pt x="55664" y="56846"/>
                </a:cubicBezTo>
                <a:cubicBezTo>
                  <a:pt x="55443" y="57289"/>
                  <a:pt x="55126" y="57701"/>
                  <a:pt x="54714" y="58049"/>
                </a:cubicBezTo>
                <a:cubicBezTo>
                  <a:pt x="54303" y="58397"/>
                  <a:pt x="53764" y="58556"/>
                  <a:pt x="53226" y="58556"/>
                </a:cubicBezTo>
                <a:cubicBezTo>
                  <a:pt x="52877" y="57827"/>
                  <a:pt x="52751" y="57004"/>
                  <a:pt x="52497" y="56244"/>
                </a:cubicBezTo>
                <a:cubicBezTo>
                  <a:pt x="52181" y="55231"/>
                  <a:pt x="51801" y="54217"/>
                  <a:pt x="51421" y="53172"/>
                </a:cubicBezTo>
                <a:cubicBezTo>
                  <a:pt x="50756" y="51335"/>
                  <a:pt x="50059" y="49467"/>
                  <a:pt x="49426" y="47598"/>
                </a:cubicBezTo>
                <a:cubicBezTo>
                  <a:pt x="48665" y="45287"/>
                  <a:pt x="48159" y="42721"/>
                  <a:pt x="47240" y="40410"/>
                </a:cubicBezTo>
                <a:close/>
                <a:moveTo>
                  <a:pt x="13101" y="0"/>
                </a:moveTo>
                <a:cubicBezTo>
                  <a:pt x="14241" y="5194"/>
                  <a:pt x="14526" y="10546"/>
                  <a:pt x="13924" y="15834"/>
                </a:cubicBezTo>
                <a:cubicBezTo>
                  <a:pt x="12455" y="15170"/>
                  <a:pt x="10870" y="14826"/>
                  <a:pt x="9284" y="14826"/>
                </a:cubicBezTo>
                <a:cubicBezTo>
                  <a:pt x="8375" y="14826"/>
                  <a:pt x="7465" y="14939"/>
                  <a:pt x="6577" y="15169"/>
                </a:cubicBezTo>
                <a:cubicBezTo>
                  <a:pt x="4899" y="15549"/>
                  <a:pt x="2239" y="16531"/>
                  <a:pt x="2239" y="18621"/>
                </a:cubicBezTo>
                <a:cubicBezTo>
                  <a:pt x="2264" y="20174"/>
                  <a:pt x="4638" y="20458"/>
                  <a:pt x="6162" y="20458"/>
                </a:cubicBezTo>
                <a:cubicBezTo>
                  <a:pt x="6503" y="20458"/>
                  <a:pt x="6801" y="20444"/>
                  <a:pt x="7021" y="20426"/>
                </a:cubicBezTo>
                <a:cubicBezTo>
                  <a:pt x="8541" y="20331"/>
                  <a:pt x="9998" y="19888"/>
                  <a:pt x="11264" y="19128"/>
                </a:cubicBezTo>
                <a:cubicBezTo>
                  <a:pt x="12088" y="18653"/>
                  <a:pt x="12784" y="17988"/>
                  <a:pt x="13354" y="17260"/>
                </a:cubicBezTo>
                <a:lnTo>
                  <a:pt x="13354" y="17260"/>
                </a:lnTo>
                <a:cubicBezTo>
                  <a:pt x="12404" y="18780"/>
                  <a:pt x="11391" y="20300"/>
                  <a:pt x="10346" y="21757"/>
                </a:cubicBezTo>
                <a:cubicBezTo>
                  <a:pt x="10318" y="21738"/>
                  <a:pt x="10290" y="21730"/>
                  <a:pt x="10264" y="21730"/>
                </a:cubicBezTo>
                <a:cubicBezTo>
                  <a:pt x="10201" y="21730"/>
                  <a:pt x="10147" y="21775"/>
                  <a:pt x="10124" y="21820"/>
                </a:cubicBezTo>
                <a:cubicBezTo>
                  <a:pt x="8319" y="22010"/>
                  <a:pt x="6577" y="22548"/>
                  <a:pt x="5025" y="23435"/>
                </a:cubicBezTo>
                <a:cubicBezTo>
                  <a:pt x="3664" y="24353"/>
                  <a:pt x="2555" y="25588"/>
                  <a:pt x="1795" y="27045"/>
                </a:cubicBezTo>
                <a:cubicBezTo>
                  <a:pt x="928" y="28656"/>
                  <a:pt x="0" y="32720"/>
                  <a:pt x="2804" y="32720"/>
                </a:cubicBezTo>
                <a:cubicBezTo>
                  <a:pt x="2867" y="32720"/>
                  <a:pt x="2932" y="32718"/>
                  <a:pt x="2999" y="32714"/>
                </a:cubicBezTo>
                <a:cubicBezTo>
                  <a:pt x="5627" y="32556"/>
                  <a:pt x="7686" y="30529"/>
                  <a:pt x="8857" y="28344"/>
                </a:cubicBezTo>
                <a:cubicBezTo>
                  <a:pt x="9808" y="26507"/>
                  <a:pt x="10536" y="24100"/>
                  <a:pt x="10378" y="21978"/>
                </a:cubicBezTo>
                <a:cubicBezTo>
                  <a:pt x="11613" y="20426"/>
                  <a:pt x="12721" y="18811"/>
                  <a:pt x="13766" y="17133"/>
                </a:cubicBezTo>
                <a:cubicBezTo>
                  <a:pt x="13766" y="17133"/>
                  <a:pt x="13766" y="17165"/>
                  <a:pt x="13766" y="17165"/>
                </a:cubicBezTo>
                <a:cubicBezTo>
                  <a:pt x="13323" y="20933"/>
                  <a:pt x="12816" y="24892"/>
                  <a:pt x="11613" y="28565"/>
                </a:cubicBezTo>
                <a:cubicBezTo>
                  <a:pt x="11549" y="28565"/>
                  <a:pt x="11486" y="28597"/>
                  <a:pt x="11486" y="28660"/>
                </a:cubicBezTo>
                <a:cubicBezTo>
                  <a:pt x="8921" y="29737"/>
                  <a:pt x="6926" y="31796"/>
                  <a:pt x="5881" y="34361"/>
                </a:cubicBezTo>
                <a:cubicBezTo>
                  <a:pt x="5215" y="36008"/>
                  <a:pt x="4329" y="39523"/>
                  <a:pt x="5849" y="41043"/>
                </a:cubicBezTo>
                <a:cubicBezTo>
                  <a:pt x="6071" y="41265"/>
                  <a:pt x="6324" y="41455"/>
                  <a:pt x="6609" y="41581"/>
                </a:cubicBezTo>
                <a:cubicBezTo>
                  <a:pt x="6776" y="41648"/>
                  <a:pt x="6950" y="41678"/>
                  <a:pt x="7125" y="41678"/>
                </a:cubicBezTo>
                <a:cubicBezTo>
                  <a:pt x="7946" y="41678"/>
                  <a:pt x="8816" y="41032"/>
                  <a:pt x="9364" y="40536"/>
                </a:cubicBezTo>
                <a:cubicBezTo>
                  <a:pt x="10473" y="39491"/>
                  <a:pt x="11359" y="38256"/>
                  <a:pt x="11929" y="36863"/>
                </a:cubicBezTo>
                <a:cubicBezTo>
                  <a:pt x="13164" y="34266"/>
                  <a:pt x="13101" y="31257"/>
                  <a:pt x="11739" y="28724"/>
                </a:cubicBezTo>
                <a:cubicBezTo>
                  <a:pt x="12088" y="27742"/>
                  <a:pt x="12373" y="26760"/>
                  <a:pt x="12626" y="25778"/>
                </a:cubicBezTo>
                <a:cubicBezTo>
                  <a:pt x="12753" y="27995"/>
                  <a:pt x="13259" y="30212"/>
                  <a:pt x="14051" y="32302"/>
                </a:cubicBezTo>
                <a:cubicBezTo>
                  <a:pt x="14530" y="33569"/>
                  <a:pt x="16184" y="35836"/>
                  <a:pt x="17813" y="35836"/>
                </a:cubicBezTo>
                <a:cubicBezTo>
                  <a:pt x="18017" y="35836"/>
                  <a:pt x="18221" y="35800"/>
                  <a:pt x="18421" y="35723"/>
                </a:cubicBezTo>
                <a:cubicBezTo>
                  <a:pt x="20828" y="34804"/>
                  <a:pt x="19815" y="31289"/>
                  <a:pt x="19055" y="29579"/>
                </a:cubicBezTo>
                <a:cubicBezTo>
                  <a:pt x="17915" y="27077"/>
                  <a:pt x="15571" y="25367"/>
                  <a:pt x="12848" y="25018"/>
                </a:cubicBezTo>
                <a:cubicBezTo>
                  <a:pt x="12848" y="24987"/>
                  <a:pt x="12848" y="24955"/>
                  <a:pt x="12816" y="24955"/>
                </a:cubicBezTo>
                <a:cubicBezTo>
                  <a:pt x="13164" y="23403"/>
                  <a:pt x="13418" y="21852"/>
                  <a:pt x="13639" y="20300"/>
                </a:cubicBezTo>
                <a:cubicBezTo>
                  <a:pt x="14431" y="22928"/>
                  <a:pt x="16046" y="25208"/>
                  <a:pt x="18231" y="26792"/>
                </a:cubicBezTo>
                <a:cubicBezTo>
                  <a:pt x="19085" y="27416"/>
                  <a:pt x="20540" y="28219"/>
                  <a:pt x="21788" y="28219"/>
                </a:cubicBezTo>
                <a:cubicBezTo>
                  <a:pt x="22439" y="28219"/>
                  <a:pt x="23034" y="28001"/>
                  <a:pt x="23457" y="27425"/>
                </a:cubicBezTo>
                <a:cubicBezTo>
                  <a:pt x="24724" y="25683"/>
                  <a:pt x="22633" y="23245"/>
                  <a:pt x="21398" y="22168"/>
                </a:cubicBezTo>
                <a:cubicBezTo>
                  <a:pt x="19308" y="20300"/>
                  <a:pt x="16521" y="19603"/>
                  <a:pt x="13798" y="19508"/>
                </a:cubicBezTo>
                <a:cubicBezTo>
                  <a:pt x="13766" y="19508"/>
                  <a:pt x="13766" y="19476"/>
                  <a:pt x="13766" y="19476"/>
                </a:cubicBezTo>
                <a:cubicBezTo>
                  <a:pt x="13861" y="18811"/>
                  <a:pt x="13956" y="18146"/>
                  <a:pt x="14051" y="17481"/>
                </a:cubicBezTo>
                <a:cubicBezTo>
                  <a:pt x="14083" y="17165"/>
                  <a:pt x="14146" y="16816"/>
                  <a:pt x="14178" y="16499"/>
                </a:cubicBezTo>
                <a:cubicBezTo>
                  <a:pt x="14178" y="16468"/>
                  <a:pt x="14210" y="16436"/>
                  <a:pt x="14178" y="16373"/>
                </a:cubicBezTo>
                <a:cubicBezTo>
                  <a:pt x="14210" y="16278"/>
                  <a:pt x="14210" y="16151"/>
                  <a:pt x="14241" y="16024"/>
                </a:cubicBezTo>
                <a:cubicBezTo>
                  <a:pt x="14241" y="16024"/>
                  <a:pt x="14241" y="16024"/>
                  <a:pt x="14241" y="15993"/>
                </a:cubicBezTo>
                <a:cubicBezTo>
                  <a:pt x="14431" y="14378"/>
                  <a:pt x="14558" y="12731"/>
                  <a:pt x="14653" y="11084"/>
                </a:cubicBezTo>
                <a:cubicBezTo>
                  <a:pt x="15033" y="11242"/>
                  <a:pt x="15413" y="11401"/>
                  <a:pt x="15825" y="11527"/>
                </a:cubicBezTo>
                <a:cubicBezTo>
                  <a:pt x="16458" y="11781"/>
                  <a:pt x="17060" y="12098"/>
                  <a:pt x="17630" y="12446"/>
                </a:cubicBezTo>
                <a:cubicBezTo>
                  <a:pt x="18200" y="15074"/>
                  <a:pt x="19593" y="17513"/>
                  <a:pt x="22000" y="18875"/>
                </a:cubicBezTo>
                <a:cubicBezTo>
                  <a:pt x="22981" y="19422"/>
                  <a:pt x="24422" y="20134"/>
                  <a:pt x="25708" y="20134"/>
                </a:cubicBezTo>
                <a:cubicBezTo>
                  <a:pt x="26207" y="20134"/>
                  <a:pt x="26683" y="20027"/>
                  <a:pt x="27099" y="19761"/>
                </a:cubicBezTo>
                <a:cubicBezTo>
                  <a:pt x="27796" y="19350"/>
                  <a:pt x="27922" y="18336"/>
                  <a:pt x="27732" y="17608"/>
                </a:cubicBezTo>
                <a:cubicBezTo>
                  <a:pt x="27447" y="16436"/>
                  <a:pt x="26624" y="15486"/>
                  <a:pt x="25737" y="14663"/>
                </a:cubicBezTo>
                <a:cubicBezTo>
                  <a:pt x="24787" y="13808"/>
                  <a:pt x="23679" y="13111"/>
                  <a:pt x="22475" y="12668"/>
                </a:cubicBezTo>
                <a:cubicBezTo>
                  <a:pt x="20955" y="12129"/>
                  <a:pt x="19340" y="12319"/>
                  <a:pt x="17756" y="12161"/>
                </a:cubicBezTo>
                <a:cubicBezTo>
                  <a:pt x="17756" y="12129"/>
                  <a:pt x="17756" y="12129"/>
                  <a:pt x="17725" y="12129"/>
                </a:cubicBezTo>
                <a:cubicBezTo>
                  <a:pt x="16870" y="11622"/>
                  <a:pt x="15983" y="11242"/>
                  <a:pt x="15065" y="10989"/>
                </a:cubicBezTo>
                <a:cubicBezTo>
                  <a:pt x="14653" y="10894"/>
                  <a:pt x="14653" y="10514"/>
                  <a:pt x="14685" y="9976"/>
                </a:cubicBezTo>
                <a:cubicBezTo>
                  <a:pt x="14748" y="7411"/>
                  <a:pt x="14526" y="4877"/>
                  <a:pt x="14051" y="2407"/>
                </a:cubicBezTo>
                <a:lnTo>
                  <a:pt x="14051" y="2407"/>
                </a:lnTo>
                <a:cubicBezTo>
                  <a:pt x="21683" y="7189"/>
                  <a:pt x="28017" y="13206"/>
                  <a:pt x="33623" y="20205"/>
                </a:cubicBezTo>
                <a:cubicBezTo>
                  <a:pt x="29696" y="21598"/>
                  <a:pt x="26402" y="24290"/>
                  <a:pt x="24249" y="27837"/>
                </a:cubicBezTo>
                <a:cubicBezTo>
                  <a:pt x="22792" y="30212"/>
                  <a:pt x="20765" y="34424"/>
                  <a:pt x="23204" y="36831"/>
                </a:cubicBezTo>
                <a:cubicBezTo>
                  <a:pt x="23651" y="37278"/>
                  <a:pt x="24180" y="37464"/>
                  <a:pt x="24751" y="37464"/>
                </a:cubicBezTo>
                <a:cubicBezTo>
                  <a:pt x="26968" y="37464"/>
                  <a:pt x="29803" y="34658"/>
                  <a:pt x="30836" y="33474"/>
                </a:cubicBezTo>
                <a:cubicBezTo>
                  <a:pt x="32483" y="31637"/>
                  <a:pt x="33686" y="29452"/>
                  <a:pt x="34319" y="27077"/>
                </a:cubicBezTo>
                <a:cubicBezTo>
                  <a:pt x="34699" y="25557"/>
                  <a:pt x="34794" y="24005"/>
                  <a:pt x="34573" y="22453"/>
                </a:cubicBezTo>
                <a:lnTo>
                  <a:pt x="34573" y="22453"/>
                </a:lnTo>
                <a:cubicBezTo>
                  <a:pt x="35238" y="25367"/>
                  <a:pt x="35776" y="28280"/>
                  <a:pt x="36220" y="31194"/>
                </a:cubicBezTo>
                <a:cubicBezTo>
                  <a:pt x="36061" y="31226"/>
                  <a:pt x="35998" y="31416"/>
                  <a:pt x="36061" y="31542"/>
                </a:cubicBezTo>
                <a:cubicBezTo>
                  <a:pt x="34224" y="33854"/>
                  <a:pt x="32704" y="36388"/>
                  <a:pt x="31976" y="39269"/>
                </a:cubicBezTo>
                <a:cubicBezTo>
                  <a:pt x="31311" y="41835"/>
                  <a:pt x="31627" y="44653"/>
                  <a:pt x="32356" y="47187"/>
                </a:cubicBezTo>
                <a:cubicBezTo>
                  <a:pt x="33020" y="49449"/>
                  <a:pt x="35402" y="53583"/>
                  <a:pt x="38006" y="53583"/>
                </a:cubicBezTo>
                <a:cubicBezTo>
                  <a:pt x="38755" y="53583"/>
                  <a:pt x="39523" y="53240"/>
                  <a:pt x="40273" y="52412"/>
                </a:cubicBezTo>
                <a:cubicBezTo>
                  <a:pt x="43123" y="49182"/>
                  <a:pt x="43218" y="44495"/>
                  <a:pt x="42047" y="40600"/>
                </a:cubicBezTo>
                <a:cubicBezTo>
                  <a:pt x="41065" y="37338"/>
                  <a:pt x="39133" y="33727"/>
                  <a:pt x="36568" y="31416"/>
                </a:cubicBezTo>
                <a:cubicBezTo>
                  <a:pt x="36188" y="28185"/>
                  <a:pt x="35649" y="24987"/>
                  <a:pt x="34921" y="21852"/>
                </a:cubicBezTo>
                <a:cubicBezTo>
                  <a:pt x="34953" y="21852"/>
                  <a:pt x="34953" y="21883"/>
                  <a:pt x="34953" y="21883"/>
                </a:cubicBezTo>
                <a:cubicBezTo>
                  <a:pt x="38753" y="26824"/>
                  <a:pt x="42712" y="32017"/>
                  <a:pt x="45530" y="37686"/>
                </a:cubicBezTo>
                <a:cubicBezTo>
                  <a:pt x="45467" y="37749"/>
                  <a:pt x="45435" y="37876"/>
                  <a:pt x="45499" y="37939"/>
                </a:cubicBezTo>
                <a:cubicBezTo>
                  <a:pt x="43757" y="42120"/>
                  <a:pt x="43757" y="46838"/>
                  <a:pt x="45499" y="51019"/>
                </a:cubicBezTo>
                <a:cubicBezTo>
                  <a:pt x="46607" y="53679"/>
                  <a:pt x="49616" y="58809"/>
                  <a:pt x="53131" y="58872"/>
                </a:cubicBezTo>
                <a:cubicBezTo>
                  <a:pt x="53637" y="58872"/>
                  <a:pt x="54144" y="58777"/>
                  <a:pt x="54619" y="58587"/>
                </a:cubicBezTo>
                <a:cubicBezTo>
                  <a:pt x="56203" y="57954"/>
                  <a:pt x="56551" y="55706"/>
                  <a:pt x="56678" y="54217"/>
                </a:cubicBezTo>
                <a:cubicBezTo>
                  <a:pt x="56868" y="51747"/>
                  <a:pt x="56266" y="49277"/>
                  <a:pt x="55411" y="46965"/>
                </a:cubicBezTo>
                <a:cubicBezTo>
                  <a:pt x="53891" y="42563"/>
                  <a:pt x="50344" y="39111"/>
                  <a:pt x="45879" y="37686"/>
                </a:cubicBezTo>
                <a:cubicBezTo>
                  <a:pt x="45150" y="36198"/>
                  <a:pt x="44358" y="34709"/>
                  <a:pt x="43503" y="33284"/>
                </a:cubicBezTo>
                <a:lnTo>
                  <a:pt x="43503" y="33284"/>
                </a:lnTo>
                <a:cubicBezTo>
                  <a:pt x="46259" y="35723"/>
                  <a:pt x="49330" y="37718"/>
                  <a:pt x="52687" y="39269"/>
                </a:cubicBezTo>
                <a:cubicBezTo>
                  <a:pt x="53775" y="39760"/>
                  <a:pt x="55610" y="40205"/>
                  <a:pt x="57367" y="40205"/>
                </a:cubicBezTo>
                <a:cubicBezTo>
                  <a:pt x="59242" y="40205"/>
                  <a:pt x="61026" y="39697"/>
                  <a:pt x="61713" y="38193"/>
                </a:cubicBezTo>
                <a:cubicBezTo>
                  <a:pt x="63455" y="34361"/>
                  <a:pt x="58230" y="31416"/>
                  <a:pt x="55379" y="30339"/>
                </a:cubicBezTo>
                <a:cubicBezTo>
                  <a:pt x="53878" y="29747"/>
                  <a:pt x="52307" y="29458"/>
                  <a:pt x="50744" y="29458"/>
                </a:cubicBezTo>
                <a:cubicBezTo>
                  <a:pt x="47956" y="29458"/>
                  <a:pt x="45195" y="30378"/>
                  <a:pt x="42902" y="32144"/>
                </a:cubicBezTo>
                <a:cubicBezTo>
                  <a:pt x="42870" y="32081"/>
                  <a:pt x="42807" y="32081"/>
                  <a:pt x="42775" y="32081"/>
                </a:cubicBezTo>
                <a:cubicBezTo>
                  <a:pt x="41413" y="29895"/>
                  <a:pt x="39956" y="27774"/>
                  <a:pt x="38436" y="25715"/>
                </a:cubicBezTo>
                <a:lnTo>
                  <a:pt x="38436" y="25715"/>
                </a:lnTo>
                <a:cubicBezTo>
                  <a:pt x="41326" y="27390"/>
                  <a:pt x="44829" y="28228"/>
                  <a:pt x="48205" y="28228"/>
                </a:cubicBezTo>
                <a:cubicBezTo>
                  <a:pt x="49232" y="28228"/>
                  <a:pt x="50248" y="28150"/>
                  <a:pt x="51231" y="27995"/>
                </a:cubicBezTo>
                <a:cubicBezTo>
                  <a:pt x="53828" y="27615"/>
                  <a:pt x="58515" y="26127"/>
                  <a:pt x="58008" y="22738"/>
                </a:cubicBezTo>
                <a:cubicBezTo>
                  <a:pt x="57554" y="19648"/>
                  <a:pt x="53293" y="18943"/>
                  <a:pt x="50519" y="18943"/>
                </a:cubicBezTo>
                <a:cubicBezTo>
                  <a:pt x="50195" y="18943"/>
                  <a:pt x="49891" y="18953"/>
                  <a:pt x="49616" y="18970"/>
                </a:cubicBezTo>
                <a:cubicBezTo>
                  <a:pt x="45024" y="19223"/>
                  <a:pt x="41002" y="21567"/>
                  <a:pt x="37645" y="24607"/>
                </a:cubicBezTo>
                <a:lnTo>
                  <a:pt x="37613" y="24607"/>
                </a:lnTo>
                <a:cubicBezTo>
                  <a:pt x="36948" y="23688"/>
                  <a:pt x="36315" y="22802"/>
                  <a:pt x="35649" y="21947"/>
                </a:cubicBezTo>
                <a:cubicBezTo>
                  <a:pt x="35301" y="21503"/>
                  <a:pt x="34984" y="21091"/>
                  <a:pt x="34668" y="20680"/>
                </a:cubicBezTo>
                <a:cubicBezTo>
                  <a:pt x="34668" y="20616"/>
                  <a:pt x="34604" y="20553"/>
                  <a:pt x="34541" y="20521"/>
                </a:cubicBezTo>
                <a:cubicBezTo>
                  <a:pt x="34446" y="20363"/>
                  <a:pt x="34319" y="20205"/>
                  <a:pt x="34193" y="20046"/>
                </a:cubicBezTo>
                <a:cubicBezTo>
                  <a:pt x="34193" y="20015"/>
                  <a:pt x="34193" y="20015"/>
                  <a:pt x="34161" y="20015"/>
                </a:cubicBezTo>
                <a:cubicBezTo>
                  <a:pt x="32514" y="17893"/>
                  <a:pt x="30804" y="15803"/>
                  <a:pt x="28999" y="13808"/>
                </a:cubicBezTo>
                <a:cubicBezTo>
                  <a:pt x="29632" y="13554"/>
                  <a:pt x="30266" y="13301"/>
                  <a:pt x="30899" y="12984"/>
                </a:cubicBezTo>
                <a:cubicBezTo>
                  <a:pt x="31913" y="12541"/>
                  <a:pt x="32958" y="12224"/>
                  <a:pt x="34034" y="11971"/>
                </a:cubicBezTo>
                <a:cubicBezTo>
                  <a:pt x="36764" y="13767"/>
                  <a:pt x="39889" y="14893"/>
                  <a:pt x="43093" y="14893"/>
                </a:cubicBezTo>
                <a:cubicBezTo>
                  <a:pt x="44238" y="14893"/>
                  <a:pt x="45393" y="14750"/>
                  <a:pt x="46544" y="14441"/>
                </a:cubicBezTo>
                <a:cubicBezTo>
                  <a:pt x="48982" y="13776"/>
                  <a:pt x="52814" y="12446"/>
                  <a:pt x="53511" y="9627"/>
                </a:cubicBezTo>
                <a:cubicBezTo>
                  <a:pt x="53828" y="8361"/>
                  <a:pt x="52782" y="6999"/>
                  <a:pt x="51769" y="6397"/>
                </a:cubicBezTo>
                <a:cubicBezTo>
                  <a:pt x="50266" y="5478"/>
                  <a:pt x="48518" y="5245"/>
                  <a:pt x="46761" y="5245"/>
                </a:cubicBezTo>
                <a:cubicBezTo>
                  <a:pt x="46520" y="5245"/>
                  <a:pt x="46278" y="5249"/>
                  <a:pt x="46037" y="5257"/>
                </a:cubicBezTo>
                <a:cubicBezTo>
                  <a:pt x="43947" y="5320"/>
                  <a:pt x="41888" y="5795"/>
                  <a:pt x="39956" y="6650"/>
                </a:cubicBezTo>
                <a:cubicBezTo>
                  <a:pt x="37550" y="7759"/>
                  <a:pt x="35871" y="9849"/>
                  <a:pt x="33844" y="11464"/>
                </a:cubicBezTo>
                <a:cubicBezTo>
                  <a:pt x="33844" y="11464"/>
                  <a:pt x="33813" y="11464"/>
                  <a:pt x="33813" y="11496"/>
                </a:cubicBezTo>
                <a:lnTo>
                  <a:pt x="33781" y="11496"/>
                </a:lnTo>
                <a:cubicBezTo>
                  <a:pt x="32229" y="11844"/>
                  <a:pt x="30741" y="12446"/>
                  <a:pt x="29347" y="13238"/>
                </a:cubicBezTo>
                <a:cubicBezTo>
                  <a:pt x="31849" y="9944"/>
                  <a:pt x="34414" y="6650"/>
                  <a:pt x="35681" y="2692"/>
                </a:cubicBezTo>
                <a:cubicBezTo>
                  <a:pt x="35966" y="1837"/>
                  <a:pt x="36093" y="918"/>
                  <a:pt x="36093" y="0"/>
                </a:cubicBezTo>
                <a:lnTo>
                  <a:pt x="35649" y="0"/>
                </a:lnTo>
                <a:cubicBezTo>
                  <a:pt x="35649" y="32"/>
                  <a:pt x="35649" y="32"/>
                  <a:pt x="35649" y="63"/>
                </a:cubicBezTo>
                <a:cubicBezTo>
                  <a:pt x="35776" y="1837"/>
                  <a:pt x="34921" y="3705"/>
                  <a:pt x="34193" y="5257"/>
                </a:cubicBezTo>
                <a:cubicBezTo>
                  <a:pt x="32831" y="8202"/>
                  <a:pt x="30804" y="10767"/>
                  <a:pt x="28967" y="13459"/>
                </a:cubicBezTo>
                <a:cubicBezTo>
                  <a:pt x="28936" y="13491"/>
                  <a:pt x="28904" y="13491"/>
                  <a:pt x="28872" y="13523"/>
                </a:cubicBezTo>
                <a:cubicBezTo>
                  <a:pt x="30392" y="8741"/>
                  <a:pt x="32546" y="4339"/>
                  <a:pt x="35048" y="0"/>
                </a:cubicBezTo>
                <a:lnTo>
                  <a:pt x="34763" y="0"/>
                </a:lnTo>
                <a:cubicBezTo>
                  <a:pt x="32261" y="4212"/>
                  <a:pt x="29822" y="8677"/>
                  <a:pt x="28777" y="13459"/>
                </a:cubicBezTo>
                <a:cubicBezTo>
                  <a:pt x="28777" y="13459"/>
                  <a:pt x="28777" y="13428"/>
                  <a:pt x="28746" y="13428"/>
                </a:cubicBezTo>
                <a:cubicBezTo>
                  <a:pt x="28682" y="12288"/>
                  <a:pt x="28746" y="11179"/>
                  <a:pt x="28999" y="10071"/>
                </a:cubicBezTo>
                <a:cubicBezTo>
                  <a:pt x="29252" y="8487"/>
                  <a:pt x="29601" y="6904"/>
                  <a:pt x="29981" y="5320"/>
                </a:cubicBezTo>
                <a:cubicBezTo>
                  <a:pt x="30424" y="3515"/>
                  <a:pt x="30962" y="1773"/>
                  <a:pt x="31469" y="0"/>
                </a:cubicBezTo>
                <a:lnTo>
                  <a:pt x="31184" y="0"/>
                </a:lnTo>
                <a:cubicBezTo>
                  <a:pt x="30551" y="2090"/>
                  <a:pt x="29917" y="4212"/>
                  <a:pt x="29442" y="6334"/>
                </a:cubicBezTo>
                <a:cubicBezTo>
                  <a:pt x="29031" y="8076"/>
                  <a:pt x="28714" y="9849"/>
                  <a:pt x="28492" y="11622"/>
                </a:cubicBezTo>
                <a:cubicBezTo>
                  <a:pt x="28492" y="11781"/>
                  <a:pt x="28461" y="11971"/>
                  <a:pt x="28461" y="12129"/>
                </a:cubicBezTo>
                <a:cubicBezTo>
                  <a:pt x="28429" y="10261"/>
                  <a:pt x="28144" y="8392"/>
                  <a:pt x="28049" y="6524"/>
                </a:cubicBezTo>
                <a:cubicBezTo>
                  <a:pt x="27891" y="4307"/>
                  <a:pt x="28429" y="2153"/>
                  <a:pt x="28397" y="0"/>
                </a:cubicBezTo>
                <a:lnTo>
                  <a:pt x="28017" y="0"/>
                </a:lnTo>
                <a:cubicBezTo>
                  <a:pt x="28049" y="2027"/>
                  <a:pt x="27606" y="4022"/>
                  <a:pt x="27701" y="6049"/>
                </a:cubicBezTo>
                <a:cubicBezTo>
                  <a:pt x="27796" y="8171"/>
                  <a:pt x="28049" y="10292"/>
                  <a:pt x="28239" y="12383"/>
                </a:cubicBezTo>
                <a:cubicBezTo>
                  <a:pt x="26972" y="9754"/>
                  <a:pt x="26180" y="6872"/>
                  <a:pt x="26465" y="3927"/>
                </a:cubicBezTo>
                <a:cubicBezTo>
                  <a:pt x="26624" y="2534"/>
                  <a:pt x="27099" y="1172"/>
                  <a:pt x="27891" y="0"/>
                </a:cubicBezTo>
                <a:lnTo>
                  <a:pt x="27384" y="0"/>
                </a:lnTo>
                <a:cubicBezTo>
                  <a:pt x="27035" y="633"/>
                  <a:pt x="26782" y="1330"/>
                  <a:pt x="26592" y="2027"/>
                </a:cubicBezTo>
                <a:cubicBezTo>
                  <a:pt x="25705" y="5637"/>
                  <a:pt x="26307" y="9152"/>
                  <a:pt x="27764" y="12446"/>
                </a:cubicBezTo>
                <a:cubicBezTo>
                  <a:pt x="23710" y="8171"/>
                  <a:pt x="19150" y="4370"/>
                  <a:pt x="13924" y="1805"/>
                </a:cubicBezTo>
                <a:cubicBezTo>
                  <a:pt x="13766" y="1203"/>
                  <a:pt x="13608" y="602"/>
                  <a:pt x="134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11"/>
          <p:cNvSpPr/>
          <p:nvPr/>
        </p:nvSpPr>
        <p:spPr>
          <a:xfrm rot="1799869">
            <a:off x="6744046" y="4819661"/>
            <a:ext cx="302501" cy="407599"/>
          </a:xfrm>
          <a:custGeom>
            <a:avLst/>
            <a:gdLst/>
            <a:ahLst/>
            <a:cxnLst/>
            <a:rect l="l" t="t" r="r" b="b"/>
            <a:pathLst>
              <a:path w="12817" h="17270" extrusionOk="0">
                <a:moveTo>
                  <a:pt x="5029" y="1"/>
                </a:moveTo>
                <a:cubicBezTo>
                  <a:pt x="4905" y="1"/>
                  <a:pt x="4780" y="24"/>
                  <a:pt x="4656" y="73"/>
                </a:cubicBezTo>
                <a:cubicBezTo>
                  <a:pt x="4023" y="327"/>
                  <a:pt x="3643" y="992"/>
                  <a:pt x="3801" y="1657"/>
                </a:cubicBezTo>
                <a:cubicBezTo>
                  <a:pt x="3902" y="2008"/>
                  <a:pt x="4142" y="2121"/>
                  <a:pt x="4426" y="2121"/>
                </a:cubicBezTo>
                <a:cubicBezTo>
                  <a:pt x="4500" y="2121"/>
                  <a:pt x="4578" y="2113"/>
                  <a:pt x="4656" y="2100"/>
                </a:cubicBezTo>
                <a:lnTo>
                  <a:pt x="4656" y="2100"/>
                </a:lnTo>
                <a:cubicBezTo>
                  <a:pt x="3770" y="4317"/>
                  <a:pt x="3136" y="6660"/>
                  <a:pt x="2788" y="9004"/>
                </a:cubicBezTo>
                <a:cubicBezTo>
                  <a:pt x="2630" y="10017"/>
                  <a:pt x="2471" y="10999"/>
                  <a:pt x="2344" y="11981"/>
                </a:cubicBezTo>
                <a:cubicBezTo>
                  <a:pt x="2091" y="11632"/>
                  <a:pt x="1869" y="11252"/>
                  <a:pt x="1711" y="10872"/>
                </a:cubicBezTo>
                <a:cubicBezTo>
                  <a:pt x="1584" y="10556"/>
                  <a:pt x="1458" y="10239"/>
                  <a:pt x="1394" y="9922"/>
                </a:cubicBezTo>
                <a:cubicBezTo>
                  <a:pt x="1901" y="9891"/>
                  <a:pt x="2313" y="9574"/>
                  <a:pt x="2503" y="9130"/>
                </a:cubicBezTo>
                <a:cubicBezTo>
                  <a:pt x="2797" y="8395"/>
                  <a:pt x="2054" y="8015"/>
                  <a:pt x="1439" y="8015"/>
                </a:cubicBezTo>
                <a:cubicBezTo>
                  <a:pt x="1391" y="8015"/>
                  <a:pt x="1345" y="8018"/>
                  <a:pt x="1299" y="8022"/>
                </a:cubicBezTo>
                <a:cubicBezTo>
                  <a:pt x="1268" y="8022"/>
                  <a:pt x="1236" y="8054"/>
                  <a:pt x="1236" y="8054"/>
                </a:cubicBezTo>
                <a:cubicBezTo>
                  <a:pt x="824" y="8054"/>
                  <a:pt x="349" y="8149"/>
                  <a:pt x="191" y="8497"/>
                </a:cubicBezTo>
                <a:cubicBezTo>
                  <a:pt x="1" y="9099"/>
                  <a:pt x="349" y="9732"/>
                  <a:pt x="951" y="9891"/>
                </a:cubicBezTo>
                <a:cubicBezTo>
                  <a:pt x="1078" y="9922"/>
                  <a:pt x="1204" y="9922"/>
                  <a:pt x="1299" y="9922"/>
                </a:cubicBezTo>
                <a:cubicBezTo>
                  <a:pt x="1363" y="10271"/>
                  <a:pt x="1458" y="10587"/>
                  <a:pt x="1553" y="10936"/>
                </a:cubicBezTo>
                <a:cubicBezTo>
                  <a:pt x="1679" y="11411"/>
                  <a:pt x="1933" y="11822"/>
                  <a:pt x="2249" y="12171"/>
                </a:cubicBezTo>
                <a:cubicBezTo>
                  <a:pt x="2249" y="12202"/>
                  <a:pt x="2281" y="12234"/>
                  <a:pt x="2313" y="12234"/>
                </a:cubicBezTo>
                <a:cubicBezTo>
                  <a:pt x="2059" y="13881"/>
                  <a:pt x="1996" y="15528"/>
                  <a:pt x="2091" y="17174"/>
                </a:cubicBezTo>
                <a:cubicBezTo>
                  <a:pt x="2091" y="17238"/>
                  <a:pt x="2147" y="17269"/>
                  <a:pt x="2202" y="17269"/>
                </a:cubicBezTo>
                <a:cubicBezTo>
                  <a:pt x="2257" y="17269"/>
                  <a:pt x="2313" y="17238"/>
                  <a:pt x="2313" y="17174"/>
                </a:cubicBezTo>
                <a:cubicBezTo>
                  <a:pt x="2344" y="16446"/>
                  <a:pt x="2344" y="15718"/>
                  <a:pt x="2376" y="15021"/>
                </a:cubicBezTo>
                <a:cubicBezTo>
                  <a:pt x="4435" y="13754"/>
                  <a:pt x="6018" y="11759"/>
                  <a:pt x="7380" y="9827"/>
                </a:cubicBezTo>
                <a:cubicBezTo>
                  <a:pt x="8742" y="7832"/>
                  <a:pt x="9787" y="5679"/>
                  <a:pt x="10515" y="3367"/>
                </a:cubicBezTo>
                <a:cubicBezTo>
                  <a:pt x="10740" y="3561"/>
                  <a:pt x="10973" y="3643"/>
                  <a:pt x="11195" y="3643"/>
                </a:cubicBezTo>
                <a:cubicBezTo>
                  <a:pt x="12096" y="3643"/>
                  <a:pt x="12816" y="2280"/>
                  <a:pt x="12130" y="1467"/>
                </a:cubicBezTo>
                <a:cubicBezTo>
                  <a:pt x="11887" y="1183"/>
                  <a:pt x="11528" y="1060"/>
                  <a:pt x="11154" y="1060"/>
                </a:cubicBezTo>
                <a:cubicBezTo>
                  <a:pt x="10654" y="1060"/>
                  <a:pt x="10127" y="1280"/>
                  <a:pt x="9818" y="1625"/>
                </a:cubicBezTo>
                <a:cubicBezTo>
                  <a:pt x="9280" y="2227"/>
                  <a:pt x="9913" y="2828"/>
                  <a:pt x="10420" y="3208"/>
                </a:cubicBezTo>
                <a:cubicBezTo>
                  <a:pt x="8647" y="7547"/>
                  <a:pt x="6366" y="12139"/>
                  <a:pt x="2408" y="14831"/>
                </a:cubicBezTo>
                <a:cubicBezTo>
                  <a:pt x="2440" y="13817"/>
                  <a:pt x="2535" y="12836"/>
                  <a:pt x="2630" y="11854"/>
                </a:cubicBezTo>
                <a:cubicBezTo>
                  <a:pt x="4403" y="9764"/>
                  <a:pt x="5701" y="7325"/>
                  <a:pt x="6461" y="4728"/>
                </a:cubicBezTo>
                <a:cubicBezTo>
                  <a:pt x="6525" y="4760"/>
                  <a:pt x="6588" y="4760"/>
                  <a:pt x="6683" y="4760"/>
                </a:cubicBezTo>
                <a:cubicBezTo>
                  <a:pt x="6718" y="4764"/>
                  <a:pt x="6752" y="4766"/>
                  <a:pt x="6786" y="4766"/>
                </a:cubicBezTo>
                <a:cubicBezTo>
                  <a:pt x="7312" y="4766"/>
                  <a:pt x="7758" y="4314"/>
                  <a:pt x="7728" y="3778"/>
                </a:cubicBezTo>
                <a:cubicBezTo>
                  <a:pt x="7760" y="3493"/>
                  <a:pt x="7633" y="3177"/>
                  <a:pt x="7443" y="2987"/>
                </a:cubicBezTo>
                <a:cubicBezTo>
                  <a:pt x="7317" y="2860"/>
                  <a:pt x="7158" y="2797"/>
                  <a:pt x="7000" y="2765"/>
                </a:cubicBezTo>
                <a:cubicBezTo>
                  <a:pt x="7000" y="2733"/>
                  <a:pt x="7032" y="2733"/>
                  <a:pt x="7063" y="2733"/>
                </a:cubicBezTo>
                <a:cubicBezTo>
                  <a:pt x="7118" y="2679"/>
                  <a:pt x="7078" y="2600"/>
                  <a:pt x="7025" y="2600"/>
                </a:cubicBezTo>
                <a:cubicBezTo>
                  <a:pt x="7017" y="2600"/>
                  <a:pt x="7009" y="2602"/>
                  <a:pt x="7000" y="2607"/>
                </a:cubicBezTo>
                <a:lnTo>
                  <a:pt x="6683" y="2733"/>
                </a:lnTo>
                <a:cubicBezTo>
                  <a:pt x="6620" y="2733"/>
                  <a:pt x="6525" y="2765"/>
                  <a:pt x="6430" y="2765"/>
                </a:cubicBezTo>
                <a:cubicBezTo>
                  <a:pt x="6335" y="2765"/>
                  <a:pt x="6303" y="2860"/>
                  <a:pt x="6335" y="2955"/>
                </a:cubicBezTo>
                <a:cubicBezTo>
                  <a:pt x="6018" y="3082"/>
                  <a:pt x="5765" y="3335"/>
                  <a:pt x="5670" y="3683"/>
                </a:cubicBezTo>
                <a:cubicBezTo>
                  <a:pt x="5606" y="4127"/>
                  <a:pt x="5891" y="4570"/>
                  <a:pt x="6335" y="4665"/>
                </a:cubicBezTo>
                <a:cubicBezTo>
                  <a:pt x="5321" y="7072"/>
                  <a:pt x="4118" y="9384"/>
                  <a:pt x="2661" y="11537"/>
                </a:cubicBezTo>
                <a:cubicBezTo>
                  <a:pt x="3041" y="8339"/>
                  <a:pt x="3738" y="5140"/>
                  <a:pt x="4751" y="2068"/>
                </a:cubicBezTo>
                <a:lnTo>
                  <a:pt x="4878" y="2037"/>
                </a:lnTo>
                <a:lnTo>
                  <a:pt x="4878" y="2037"/>
                </a:lnTo>
                <a:cubicBezTo>
                  <a:pt x="4846" y="2100"/>
                  <a:pt x="4878" y="2163"/>
                  <a:pt x="4941" y="2163"/>
                </a:cubicBezTo>
                <a:cubicBezTo>
                  <a:pt x="4959" y="2164"/>
                  <a:pt x="4976" y="2164"/>
                  <a:pt x="4994" y="2164"/>
                </a:cubicBezTo>
                <a:cubicBezTo>
                  <a:pt x="5665" y="2164"/>
                  <a:pt x="6174" y="1576"/>
                  <a:pt x="6081" y="928"/>
                </a:cubicBezTo>
                <a:cubicBezTo>
                  <a:pt x="6005" y="393"/>
                  <a:pt x="5538" y="1"/>
                  <a:pt x="50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7" name="Google Shape;617;p11"/>
          <p:cNvGrpSpPr/>
          <p:nvPr/>
        </p:nvGrpSpPr>
        <p:grpSpPr>
          <a:xfrm>
            <a:off x="6099789" y="4245740"/>
            <a:ext cx="675557" cy="908118"/>
            <a:chOff x="1919971" y="3918924"/>
            <a:chExt cx="844447" cy="1135148"/>
          </a:xfrm>
        </p:grpSpPr>
        <p:sp>
          <p:nvSpPr>
            <p:cNvPr id="618" name="Google Shape;618;p11"/>
            <p:cNvSpPr/>
            <p:nvPr/>
          </p:nvSpPr>
          <p:spPr>
            <a:xfrm>
              <a:off x="2315700" y="4533202"/>
              <a:ext cx="276008" cy="171375"/>
            </a:xfrm>
            <a:custGeom>
              <a:avLst/>
              <a:gdLst/>
              <a:ahLst/>
              <a:cxnLst/>
              <a:rect l="l" t="t" r="r" b="b"/>
              <a:pathLst>
                <a:path w="8887" h="5518" extrusionOk="0">
                  <a:moveTo>
                    <a:pt x="1678" y="331"/>
                  </a:moveTo>
                  <a:lnTo>
                    <a:pt x="1678" y="331"/>
                  </a:lnTo>
                  <a:cubicBezTo>
                    <a:pt x="2753" y="445"/>
                    <a:pt x="3813" y="660"/>
                    <a:pt x="4859" y="947"/>
                  </a:cubicBezTo>
                  <a:cubicBezTo>
                    <a:pt x="5547" y="1119"/>
                    <a:pt x="6192" y="1420"/>
                    <a:pt x="6751" y="1836"/>
                  </a:cubicBezTo>
                  <a:cubicBezTo>
                    <a:pt x="7009" y="2022"/>
                    <a:pt x="7253" y="2237"/>
                    <a:pt x="7468" y="2466"/>
                  </a:cubicBezTo>
                  <a:cubicBezTo>
                    <a:pt x="6264" y="1893"/>
                    <a:pt x="5031" y="1377"/>
                    <a:pt x="3784" y="947"/>
                  </a:cubicBezTo>
                  <a:cubicBezTo>
                    <a:pt x="3125" y="732"/>
                    <a:pt x="2452" y="560"/>
                    <a:pt x="1792" y="359"/>
                  </a:cubicBezTo>
                  <a:cubicBezTo>
                    <a:pt x="1749" y="359"/>
                    <a:pt x="1721" y="345"/>
                    <a:pt x="1678" y="331"/>
                  </a:cubicBezTo>
                  <a:close/>
                  <a:moveTo>
                    <a:pt x="130" y="216"/>
                  </a:moveTo>
                  <a:cubicBezTo>
                    <a:pt x="502" y="961"/>
                    <a:pt x="975" y="1664"/>
                    <a:pt x="1420" y="2380"/>
                  </a:cubicBezTo>
                  <a:cubicBezTo>
                    <a:pt x="1764" y="2925"/>
                    <a:pt x="2280" y="3484"/>
                    <a:pt x="2595" y="4071"/>
                  </a:cubicBezTo>
                  <a:cubicBezTo>
                    <a:pt x="2065" y="3727"/>
                    <a:pt x="1620" y="3283"/>
                    <a:pt x="1248" y="2767"/>
                  </a:cubicBezTo>
                  <a:cubicBezTo>
                    <a:pt x="717" y="1979"/>
                    <a:pt x="402" y="1105"/>
                    <a:pt x="87" y="216"/>
                  </a:cubicBezTo>
                  <a:close/>
                  <a:moveTo>
                    <a:pt x="875" y="259"/>
                  </a:moveTo>
                  <a:cubicBezTo>
                    <a:pt x="1993" y="517"/>
                    <a:pt x="3097" y="847"/>
                    <a:pt x="4171" y="1248"/>
                  </a:cubicBezTo>
                  <a:cubicBezTo>
                    <a:pt x="5347" y="1707"/>
                    <a:pt x="6536" y="2194"/>
                    <a:pt x="7697" y="2710"/>
                  </a:cubicBezTo>
                  <a:cubicBezTo>
                    <a:pt x="7970" y="3011"/>
                    <a:pt x="8142" y="3383"/>
                    <a:pt x="8199" y="3785"/>
                  </a:cubicBezTo>
                  <a:cubicBezTo>
                    <a:pt x="8242" y="4143"/>
                    <a:pt x="8113" y="4487"/>
                    <a:pt x="7855" y="4731"/>
                  </a:cubicBezTo>
                  <a:cubicBezTo>
                    <a:pt x="6479" y="3842"/>
                    <a:pt x="5074" y="2982"/>
                    <a:pt x="3741" y="2036"/>
                  </a:cubicBezTo>
                  <a:cubicBezTo>
                    <a:pt x="2839" y="1406"/>
                    <a:pt x="1850" y="660"/>
                    <a:pt x="775" y="259"/>
                  </a:cubicBezTo>
                  <a:close/>
                  <a:moveTo>
                    <a:pt x="287" y="230"/>
                  </a:moveTo>
                  <a:cubicBezTo>
                    <a:pt x="1362" y="1033"/>
                    <a:pt x="2380" y="1936"/>
                    <a:pt x="3312" y="2910"/>
                  </a:cubicBezTo>
                  <a:cubicBezTo>
                    <a:pt x="3698" y="3312"/>
                    <a:pt x="4085" y="3713"/>
                    <a:pt x="4487" y="4100"/>
                  </a:cubicBezTo>
                  <a:cubicBezTo>
                    <a:pt x="4888" y="4487"/>
                    <a:pt x="5347" y="4831"/>
                    <a:pt x="5705" y="5247"/>
                  </a:cubicBezTo>
                  <a:cubicBezTo>
                    <a:pt x="4931" y="5146"/>
                    <a:pt x="4171" y="4917"/>
                    <a:pt x="3469" y="4573"/>
                  </a:cubicBezTo>
                  <a:cubicBezTo>
                    <a:pt x="3197" y="4444"/>
                    <a:pt x="2939" y="4286"/>
                    <a:pt x="2695" y="4129"/>
                  </a:cubicBezTo>
                  <a:cubicBezTo>
                    <a:pt x="2595" y="3928"/>
                    <a:pt x="2466" y="3742"/>
                    <a:pt x="2323" y="3555"/>
                  </a:cubicBezTo>
                  <a:cubicBezTo>
                    <a:pt x="2022" y="3168"/>
                    <a:pt x="1749" y="2753"/>
                    <a:pt x="1506" y="2323"/>
                  </a:cubicBezTo>
                  <a:cubicBezTo>
                    <a:pt x="1090" y="1621"/>
                    <a:pt x="689" y="890"/>
                    <a:pt x="201" y="230"/>
                  </a:cubicBezTo>
                  <a:close/>
                  <a:moveTo>
                    <a:pt x="760" y="431"/>
                  </a:moveTo>
                  <a:cubicBezTo>
                    <a:pt x="1893" y="1033"/>
                    <a:pt x="2996" y="1707"/>
                    <a:pt x="4042" y="2437"/>
                  </a:cubicBezTo>
                  <a:cubicBezTo>
                    <a:pt x="5261" y="3269"/>
                    <a:pt x="6522" y="4043"/>
                    <a:pt x="7783" y="4802"/>
                  </a:cubicBezTo>
                  <a:cubicBezTo>
                    <a:pt x="7372" y="5152"/>
                    <a:pt x="6721" y="5284"/>
                    <a:pt x="6172" y="5284"/>
                  </a:cubicBezTo>
                  <a:cubicBezTo>
                    <a:pt x="6090" y="5284"/>
                    <a:pt x="6010" y="5281"/>
                    <a:pt x="5934" y="5275"/>
                  </a:cubicBezTo>
                  <a:cubicBezTo>
                    <a:pt x="5590" y="4845"/>
                    <a:pt x="5146" y="4516"/>
                    <a:pt x="4745" y="4143"/>
                  </a:cubicBezTo>
                  <a:cubicBezTo>
                    <a:pt x="4186" y="3598"/>
                    <a:pt x="3641" y="3039"/>
                    <a:pt x="3082" y="2480"/>
                  </a:cubicBezTo>
                  <a:cubicBezTo>
                    <a:pt x="2366" y="1735"/>
                    <a:pt x="1592" y="1047"/>
                    <a:pt x="760" y="431"/>
                  </a:cubicBezTo>
                  <a:close/>
                  <a:moveTo>
                    <a:pt x="44" y="1"/>
                  </a:moveTo>
                  <a:cubicBezTo>
                    <a:pt x="29" y="1"/>
                    <a:pt x="15" y="15"/>
                    <a:pt x="1" y="15"/>
                  </a:cubicBezTo>
                  <a:cubicBezTo>
                    <a:pt x="130" y="44"/>
                    <a:pt x="259" y="87"/>
                    <a:pt x="388" y="144"/>
                  </a:cubicBezTo>
                  <a:lnTo>
                    <a:pt x="373" y="187"/>
                  </a:lnTo>
                  <a:cubicBezTo>
                    <a:pt x="244" y="202"/>
                    <a:pt x="130" y="202"/>
                    <a:pt x="1" y="202"/>
                  </a:cubicBezTo>
                  <a:cubicBezTo>
                    <a:pt x="1" y="216"/>
                    <a:pt x="15" y="216"/>
                    <a:pt x="15" y="216"/>
                  </a:cubicBezTo>
                  <a:cubicBezTo>
                    <a:pt x="330" y="2308"/>
                    <a:pt x="1706" y="4086"/>
                    <a:pt x="3670" y="4903"/>
                  </a:cubicBezTo>
                  <a:cubicBezTo>
                    <a:pt x="4346" y="5189"/>
                    <a:pt x="5393" y="5518"/>
                    <a:pt x="6342" y="5518"/>
                  </a:cubicBezTo>
                  <a:cubicBezTo>
                    <a:pt x="7243" y="5518"/>
                    <a:pt x="8057" y="5222"/>
                    <a:pt x="8385" y="4315"/>
                  </a:cubicBezTo>
                  <a:cubicBezTo>
                    <a:pt x="8887" y="2882"/>
                    <a:pt x="6766" y="1377"/>
                    <a:pt x="5662" y="990"/>
                  </a:cubicBezTo>
                  <a:cubicBezTo>
                    <a:pt x="3870" y="359"/>
                    <a:pt x="1993" y="30"/>
                    <a:pt x="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11"/>
            <p:cNvSpPr/>
            <p:nvPr/>
          </p:nvSpPr>
          <p:spPr>
            <a:xfrm>
              <a:off x="2521795" y="3918924"/>
              <a:ext cx="141591" cy="283151"/>
            </a:xfrm>
            <a:custGeom>
              <a:avLst/>
              <a:gdLst/>
              <a:ahLst/>
              <a:cxnLst/>
              <a:rect l="l" t="t" r="r" b="b"/>
              <a:pathLst>
                <a:path w="4559" h="9117" extrusionOk="0">
                  <a:moveTo>
                    <a:pt x="2938" y="181"/>
                  </a:moveTo>
                  <a:cubicBezTo>
                    <a:pt x="2968" y="181"/>
                    <a:pt x="2996" y="183"/>
                    <a:pt x="3025" y="187"/>
                  </a:cubicBezTo>
                  <a:lnTo>
                    <a:pt x="3025" y="202"/>
                  </a:lnTo>
                  <a:cubicBezTo>
                    <a:pt x="2767" y="1735"/>
                    <a:pt x="2480" y="3240"/>
                    <a:pt x="2165" y="4759"/>
                  </a:cubicBezTo>
                  <a:cubicBezTo>
                    <a:pt x="1993" y="5576"/>
                    <a:pt x="1778" y="6393"/>
                    <a:pt x="1592" y="7225"/>
                  </a:cubicBezTo>
                  <a:cubicBezTo>
                    <a:pt x="1606" y="6608"/>
                    <a:pt x="1577" y="5978"/>
                    <a:pt x="1549" y="5404"/>
                  </a:cubicBezTo>
                  <a:cubicBezTo>
                    <a:pt x="1491" y="4043"/>
                    <a:pt x="1362" y="2696"/>
                    <a:pt x="1319" y="1348"/>
                  </a:cubicBezTo>
                  <a:lnTo>
                    <a:pt x="1305" y="1320"/>
                  </a:lnTo>
                  <a:cubicBezTo>
                    <a:pt x="1649" y="732"/>
                    <a:pt x="2122" y="288"/>
                    <a:pt x="2753" y="187"/>
                  </a:cubicBezTo>
                  <a:cubicBezTo>
                    <a:pt x="2819" y="187"/>
                    <a:pt x="2880" y="181"/>
                    <a:pt x="2938" y="181"/>
                  </a:cubicBezTo>
                  <a:close/>
                  <a:moveTo>
                    <a:pt x="3048" y="1"/>
                  </a:moveTo>
                  <a:cubicBezTo>
                    <a:pt x="3040" y="1"/>
                    <a:pt x="3033" y="1"/>
                    <a:pt x="3025" y="1"/>
                  </a:cubicBezTo>
                  <a:cubicBezTo>
                    <a:pt x="1420" y="30"/>
                    <a:pt x="717" y="2108"/>
                    <a:pt x="445" y="3398"/>
                  </a:cubicBezTo>
                  <a:cubicBezTo>
                    <a:pt x="1" y="5318"/>
                    <a:pt x="259" y="7325"/>
                    <a:pt x="1147" y="9074"/>
                  </a:cubicBezTo>
                  <a:lnTo>
                    <a:pt x="1176" y="9031"/>
                  </a:lnTo>
                  <a:cubicBezTo>
                    <a:pt x="488" y="7425"/>
                    <a:pt x="115" y="5763"/>
                    <a:pt x="431" y="4014"/>
                  </a:cubicBezTo>
                  <a:cubicBezTo>
                    <a:pt x="560" y="3298"/>
                    <a:pt x="789" y="2237"/>
                    <a:pt x="1248" y="1420"/>
                  </a:cubicBezTo>
                  <a:cubicBezTo>
                    <a:pt x="1262" y="2739"/>
                    <a:pt x="1377" y="4057"/>
                    <a:pt x="1420" y="5390"/>
                  </a:cubicBezTo>
                  <a:cubicBezTo>
                    <a:pt x="1463" y="6580"/>
                    <a:pt x="1334" y="7741"/>
                    <a:pt x="1276" y="8930"/>
                  </a:cubicBezTo>
                  <a:lnTo>
                    <a:pt x="1262" y="8959"/>
                  </a:lnTo>
                  <a:cubicBezTo>
                    <a:pt x="1270" y="8955"/>
                    <a:pt x="1280" y="8953"/>
                    <a:pt x="1290" y="8953"/>
                  </a:cubicBezTo>
                  <a:cubicBezTo>
                    <a:pt x="1316" y="8953"/>
                    <a:pt x="1346" y="8963"/>
                    <a:pt x="1377" y="8973"/>
                  </a:cubicBezTo>
                  <a:cubicBezTo>
                    <a:pt x="1405" y="8887"/>
                    <a:pt x="1434" y="8801"/>
                    <a:pt x="1448" y="8715"/>
                  </a:cubicBezTo>
                  <a:cubicBezTo>
                    <a:pt x="1936" y="7554"/>
                    <a:pt x="2394" y="6379"/>
                    <a:pt x="2810" y="5204"/>
                  </a:cubicBezTo>
                  <a:cubicBezTo>
                    <a:pt x="3197" y="4028"/>
                    <a:pt x="3498" y="2839"/>
                    <a:pt x="3727" y="1635"/>
                  </a:cubicBezTo>
                  <a:cubicBezTo>
                    <a:pt x="3727" y="1617"/>
                    <a:pt x="3705" y="1605"/>
                    <a:pt x="3685" y="1605"/>
                  </a:cubicBezTo>
                  <a:cubicBezTo>
                    <a:pt x="3673" y="1605"/>
                    <a:pt x="3661" y="1610"/>
                    <a:pt x="3656" y="1621"/>
                  </a:cubicBezTo>
                  <a:cubicBezTo>
                    <a:pt x="3326" y="2896"/>
                    <a:pt x="3054" y="4157"/>
                    <a:pt x="2609" y="5390"/>
                  </a:cubicBezTo>
                  <a:cubicBezTo>
                    <a:pt x="2308" y="6236"/>
                    <a:pt x="1979" y="7067"/>
                    <a:pt x="1663" y="7898"/>
                  </a:cubicBezTo>
                  <a:cubicBezTo>
                    <a:pt x="1907" y="6866"/>
                    <a:pt x="2093" y="5791"/>
                    <a:pt x="2308" y="4774"/>
                  </a:cubicBezTo>
                  <a:cubicBezTo>
                    <a:pt x="2624" y="3255"/>
                    <a:pt x="2910" y="1750"/>
                    <a:pt x="3125" y="216"/>
                  </a:cubicBezTo>
                  <a:lnTo>
                    <a:pt x="3125" y="202"/>
                  </a:lnTo>
                  <a:cubicBezTo>
                    <a:pt x="4401" y="460"/>
                    <a:pt x="4415" y="3154"/>
                    <a:pt x="4300" y="4086"/>
                  </a:cubicBezTo>
                  <a:cubicBezTo>
                    <a:pt x="4057" y="6164"/>
                    <a:pt x="3111" y="7827"/>
                    <a:pt x="1377" y="8973"/>
                  </a:cubicBezTo>
                  <a:cubicBezTo>
                    <a:pt x="1434" y="9002"/>
                    <a:pt x="1463" y="9059"/>
                    <a:pt x="1463" y="9117"/>
                  </a:cubicBezTo>
                  <a:cubicBezTo>
                    <a:pt x="2337" y="8586"/>
                    <a:pt x="3082" y="7841"/>
                    <a:pt x="3613" y="6952"/>
                  </a:cubicBezTo>
                  <a:cubicBezTo>
                    <a:pt x="4171" y="5935"/>
                    <a:pt x="4487" y="4802"/>
                    <a:pt x="4530" y="3641"/>
                  </a:cubicBezTo>
                  <a:cubicBezTo>
                    <a:pt x="4558" y="2700"/>
                    <a:pt x="4488" y="1"/>
                    <a:pt x="30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11"/>
            <p:cNvSpPr/>
            <p:nvPr/>
          </p:nvSpPr>
          <p:spPr>
            <a:xfrm>
              <a:off x="2269860" y="4131261"/>
              <a:ext cx="141560" cy="288928"/>
            </a:xfrm>
            <a:custGeom>
              <a:avLst/>
              <a:gdLst/>
              <a:ahLst/>
              <a:cxnLst/>
              <a:rect l="l" t="t" r="r" b="b"/>
              <a:pathLst>
                <a:path w="4558" h="9303" extrusionOk="0">
                  <a:moveTo>
                    <a:pt x="2888" y="191"/>
                  </a:moveTo>
                  <a:cubicBezTo>
                    <a:pt x="2935" y="191"/>
                    <a:pt x="2982" y="194"/>
                    <a:pt x="3025" y="201"/>
                  </a:cubicBezTo>
                  <a:lnTo>
                    <a:pt x="3010" y="216"/>
                  </a:lnTo>
                  <a:cubicBezTo>
                    <a:pt x="2767" y="1735"/>
                    <a:pt x="2480" y="3254"/>
                    <a:pt x="2165" y="4773"/>
                  </a:cubicBezTo>
                  <a:cubicBezTo>
                    <a:pt x="1993" y="5576"/>
                    <a:pt x="1763" y="6407"/>
                    <a:pt x="1591" y="7239"/>
                  </a:cubicBezTo>
                  <a:cubicBezTo>
                    <a:pt x="1606" y="6608"/>
                    <a:pt x="1577" y="5992"/>
                    <a:pt x="1548" y="5404"/>
                  </a:cubicBezTo>
                  <a:cubicBezTo>
                    <a:pt x="1491" y="4057"/>
                    <a:pt x="1348" y="2709"/>
                    <a:pt x="1305" y="1348"/>
                  </a:cubicBezTo>
                  <a:lnTo>
                    <a:pt x="1290" y="1319"/>
                  </a:lnTo>
                  <a:cubicBezTo>
                    <a:pt x="1649" y="746"/>
                    <a:pt x="2107" y="287"/>
                    <a:pt x="2752" y="201"/>
                  </a:cubicBezTo>
                  <a:cubicBezTo>
                    <a:pt x="2795" y="194"/>
                    <a:pt x="2842" y="191"/>
                    <a:pt x="2888" y="191"/>
                  </a:cubicBezTo>
                  <a:close/>
                  <a:moveTo>
                    <a:pt x="3111" y="216"/>
                  </a:moveTo>
                  <a:cubicBezTo>
                    <a:pt x="4401" y="474"/>
                    <a:pt x="4415" y="3154"/>
                    <a:pt x="4300" y="4085"/>
                  </a:cubicBezTo>
                  <a:cubicBezTo>
                    <a:pt x="4042" y="6178"/>
                    <a:pt x="3096" y="7841"/>
                    <a:pt x="1362" y="8987"/>
                  </a:cubicBezTo>
                  <a:cubicBezTo>
                    <a:pt x="1391" y="8901"/>
                    <a:pt x="1419" y="8815"/>
                    <a:pt x="1448" y="8729"/>
                  </a:cubicBezTo>
                  <a:cubicBezTo>
                    <a:pt x="1935" y="7568"/>
                    <a:pt x="2394" y="6393"/>
                    <a:pt x="2810" y="5203"/>
                  </a:cubicBezTo>
                  <a:cubicBezTo>
                    <a:pt x="3182" y="4042"/>
                    <a:pt x="3483" y="2853"/>
                    <a:pt x="3713" y="1649"/>
                  </a:cubicBezTo>
                  <a:cubicBezTo>
                    <a:pt x="3721" y="1624"/>
                    <a:pt x="3705" y="1609"/>
                    <a:pt x="3687" y="1609"/>
                  </a:cubicBezTo>
                  <a:cubicBezTo>
                    <a:pt x="3675" y="1609"/>
                    <a:pt x="3661" y="1617"/>
                    <a:pt x="3655" y="1635"/>
                  </a:cubicBezTo>
                  <a:cubicBezTo>
                    <a:pt x="3311" y="2896"/>
                    <a:pt x="3039" y="4157"/>
                    <a:pt x="2595" y="5404"/>
                  </a:cubicBezTo>
                  <a:cubicBezTo>
                    <a:pt x="2294" y="6250"/>
                    <a:pt x="1978" y="7081"/>
                    <a:pt x="1663" y="7912"/>
                  </a:cubicBezTo>
                  <a:cubicBezTo>
                    <a:pt x="1907" y="6866"/>
                    <a:pt x="2093" y="5805"/>
                    <a:pt x="2294" y="4773"/>
                  </a:cubicBezTo>
                  <a:cubicBezTo>
                    <a:pt x="2609" y="3268"/>
                    <a:pt x="2910" y="1749"/>
                    <a:pt x="3111" y="230"/>
                  </a:cubicBezTo>
                  <a:lnTo>
                    <a:pt x="3111" y="216"/>
                  </a:lnTo>
                  <a:close/>
                  <a:moveTo>
                    <a:pt x="1161" y="9145"/>
                  </a:moveTo>
                  <a:lnTo>
                    <a:pt x="1161" y="9145"/>
                  </a:lnTo>
                  <a:cubicBezTo>
                    <a:pt x="1133" y="9159"/>
                    <a:pt x="1133" y="9173"/>
                    <a:pt x="1133" y="9202"/>
                  </a:cubicBezTo>
                  <a:cubicBezTo>
                    <a:pt x="1140" y="9181"/>
                    <a:pt x="1151" y="9163"/>
                    <a:pt x="1161" y="9145"/>
                  </a:cubicBezTo>
                  <a:close/>
                  <a:moveTo>
                    <a:pt x="3047" y="0"/>
                  </a:moveTo>
                  <a:cubicBezTo>
                    <a:pt x="3040" y="0"/>
                    <a:pt x="3032" y="0"/>
                    <a:pt x="3025" y="1"/>
                  </a:cubicBezTo>
                  <a:cubicBezTo>
                    <a:pt x="1405" y="44"/>
                    <a:pt x="717" y="2122"/>
                    <a:pt x="430" y="3412"/>
                  </a:cubicBezTo>
                  <a:cubicBezTo>
                    <a:pt x="0" y="5347"/>
                    <a:pt x="244" y="7368"/>
                    <a:pt x="1161" y="9145"/>
                  </a:cubicBezTo>
                  <a:cubicBezTo>
                    <a:pt x="1172" y="9127"/>
                    <a:pt x="1183" y="9109"/>
                    <a:pt x="1190" y="9087"/>
                  </a:cubicBezTo>
                  <a:cubicBezTo>
                    <a:pt x="502" y="7454"/>
                    <a:pt x="101" y="5791"/>
                    <a:pt x="416" y="4014"/>
                  </a:cubicBezTo>
                  <a:cubicBezTo>
                    <a:pt x="545" y="3311"/>
                    <a:pt x="774" y="2251"/>
                    <a:pt x="1233" y="1420"/>
                  </a:cubicBezTo>
                  <a:cubicBezTo>
                    <a:pt x="1247" y="2752"/>
                    <a:pt x="1376" y="4071"/>
                    <a:pt x="1419" y="5390"/>
                  </a:cubicBezTo>
                  <a:cubicBezTo>
                    <a:pt x="1462" y="6594"/>
                    <a:pt x="1333" y="7740"/>
                    <a:pt x="1262" y="8915"/>
                  </a:cubicBezTo>
                  <a:cubicBezTo>
                    <a:pt x="1290" y="8872"/>
                    <a:pt x="1319" y="8829"/>
                    <a:pt x="1333" y="8772"/>
                  </a:cubicBezTo>
                  <a:lnTo>
                    <a:pt x="1376" y="8787"/>
                  </a:lnTo>
                  <a:cubicBezTo>
                    <a:pt x="1333" y="8958"/>
                    <a:pt x="1276" y="9116"/>
                    <a:pt x="1219" y="9274"/>
                  </a:cubicBezTo>
                  <a:lnTo>
                    <a:pt x="1233" y="9274"/>
                  </a:lnTo>
                  <a:lnTo>
                    <a:pt x="1233" y="9288"/>
                  </a:lnTo>
                  <a:lnTo>
                    <a:pt x="1262" y="9302"/>
                  </a:lnTo>
                  <a:lnTo>
                    <a:pt x="1290" y="9245"/>
                  </a:lnTo>
                  <a:cubicBezTo>
                    <a:pt x="2236" y="8643"/>
                    <a:pt x="3039" y="7955"/>
                    <a:pt x="3598" y="6966"/>
                  </a:cubicBezTo>
                  <a:cubicBezTo>
                    <a:pt x="4171" y="5949"/>
                    <a:pt x="4472" y="4816"/>
                    <a:pt x="4515" y="3655"/>
                  </a:cubicBezTo>
                  <a:cubicBezTo>
                    <a:pt x="4558" y="2714"/>
                    <a:pt x="4487" y="0"/>
                    <a:pt x="30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11"/>
            <p:cNvSpPr/>
            <p:nvPr/>
          </p:nvSpPr>
          <p:spPr>
            <a:xfrm>
              <a:off x="2109605" y="4277291"/>
              <a:ext cx="143827" cy="262622"/>
            </a:xfrm>
            <a:custGeom>
              <a:avLst/>
              <a:gdLst/>
              <a:ahLst/>
              <a:cxnLst/>
              <a:rect l="l" t="t" r="r" b="b"/>
              <a:pathLst>
                <a:path w="4631" h="8456" extrusionOk="0">
                  <a:moveTo>
                    <a:pt x="1420" y="630"/>
                  </a:moveTo>
                  <a:cubicBezTo>
                    <a:pt x="1792" y="2135"/>
                    <a:pt x="2065" y="3640"/>
                    <a:pt x="2495" y="5131"/>
                  </a:cubicBezTo>
                  <a:cubicBezTo>
                    <a:pt x="2724" y="5948"/>
                    <a:pt x="2996" y="6736"/>
                    <a:pt x="3311" y="7524"/>
                  </a:cubicBezTo>
                  <a:cubicBezTo>
                    <a:pt x="3340" y="7596"/>
                    <a:pt x="3369" y="7668"/>
                    <a:pt x="3412" y="7754"/>
                  </a:cubicBezTo>
                  <a:cubicBezTo>
                    <a:pt x="2968" y="6980"/>
                    <a:pt x="2423" y="6263"/>
                    <a:pt x="1950" y="5518"/>
                  </a:cubicBezTo>
                  <a:cubicBezTo>
                    <a:pt x="1334" y="4543"/>
                    <a:pt x="1076" y="3411"/>
                    <a:pt x="459" y="2451"/>
                  </a:cubicBezTo>
                  <a:cubicBezTo>
                    <a:pt x="574" y="1763"/>
                    <a:pt x="904" y="1118"/>
                    <a:pt x="1420" y="630"/>
                  </a:cubicBezTo>
                  <a:close/>
                  <a:moveTo>
                    <a:pt x="416" y="2737"/>
                  </a:moveTo>
                  <a:cubicBezTo>
                    <a:pt x="918" y="3583"/>
                    <a:pt x="1190" y="4557"/>
                    <a:pt x="1721" y="5417"/>
                  </a:cubicBezTo>
                  <a:cubicBezTo>
                    <a:pt x="2237" y="6263"/>
                    <a:pt x="2824" y="7080"/>
                    <a:pt x="3369" y="7911"/>
                  </a:cubicBezTo>
                  <a:cubicBezTo>
                    <a:pt x="2251" y="7109"/>
                    <a:pt x="1262" y="6091"/>
                    <a:pt x="717" y="4815"/>
                  </a:cubicBezTo>
                  <a:cubicBezTo>
                    <a:pt x="445" y="4156"/>
                    <a:pt x="330" y="3440"/>
                    <a:pt x="416" y="2737"/>
                  </a:cubicBezTo>
                  <a:close/>
                  <a:moveTo>
                    <a:pt x="2312" y="254"/>
                  </a:moveTo>
                  <a:cubicBezTo>
                    <a:pt x="2661" y="254"/>
                    <a:pt x="2994" y="415"/>
                    <a:pt x="3269" y="673"/>
                  </a:cubicBezTo>
                  <a:cubicBezTo>
                    <a:pt x="3183" y="3167"/>
                    <a:pt x="3111" y="5804"/>
                    <a:pt x="3842" y="8227"/>
                  </a:cubicBezTo>
                  <a:lnTo>
                    <a:pt x="3827" y="8212"/>
                  </a:lnTo>
                  <a:cubicBezTo>
                    <a:pt x="3512" y="7782"/>
                    <a:pt x="3340" y="7266"/>
                    <a:pt x="3168" y="6765"/>
                  </a:cubicBezTo>
                  <a:cubicBezTo>
                    <a:pt x="2910" y="6048"/>
                    <a:pt x="2695" y="5317"/>
                    <a:pt x="2495" y="4586"/>
                  </a:cubicBezTo>
                  <a:cubicBezTo>
                    <a:pt x="2122" y="3239"/>
                    <a:pt x="1878" y="1877"/>
                    <a:pt x="1549" y="530"/>
                  </a:cubicBezTo>
                  <a:cubicBezTo>
                    <a:pt x="1801" y="338"/>
                    <a:pt x="2061" y="254"/>
                    <a:pt x="2312" y="254"/>
                  </a:cubicBezTo>
                  <a:close/>
                  <a:moveTo>
                    <a:pt x="3369" y="788"/>
                  </a:moveTo>
                  <a:lnTo>
                    <a:pt x="3369" y="788"/>
                  </a:lnTo>
                  <a:cubicBezTo>
                    <a:pt x="3469" y="888"/>
                    <a:pt x="3555" y="1003"/>
                    <a:pt x="3641" y="1118"/>
                  </a:cubicBezTo>
                  <a:cubicBezTo>
                    <a:pt x="4085" y="1820"/>
                    <a:pt x="4157" y="2795"/>
                    <a:pt x="4214" y="3597"/>
                  </a:cubicBezTo>
                  <a:cubicBezTo>
                    <a:pt x="4315" y="5159"/>
                    <a:pt x="4042" y="6722"/>
                    <a:pt x="3913" y="8270"/>
                  </a:cubicBezTo>
                  <a:lnTo>
                    <a:pt x="3899" y="8270"/>
                  </a:lnTo>
                  <a:cubicBezTo>
                    <a:pt x="3397" y="5776"/>
                    <a:pt x="3297" y="3311"/>
                    <a:pt x="3369" y="788"/>
                  </a:cubicBezTo>
                  <a:close/>
                  <a:moveTo>
                    <a:pt x="2336" y="1"/>
                  </a:moveTo>
                  <a:cubicBezTo>
                    <a:pt x="2092" y="1"/>
                    <a:pt x="1829" y="66"/>
                    <a:pt x="1549" y="215"/>
                  </a:cubicBezTo>
                  <a:cubicBezTo>
                    <a:pt x="273" y="888"/>
                    <a:pt x="1" y="2737"/>
                    <a:pt x="345" y="3999"/>
                  </a:cubicBezTo>
                  <a:cubicBezTo>
                    <a:pt x="846" y="5905"/>
                    <a:pt x="2122" y="7324"/>
                    <a:pt x="3713" y="8427"/>
                  </a:cubicBezTo>
                  <a:lnTo>
                    <a:pt x="3727" y="8456"/>
                  </a:lnTo>
                  <a:cubicBezTo>
                    <a:pt x="3813" y="8370"/>
                    <a:pt x="3899" y="8298"/>
                    <a:pt x="3985" y="8212"/>
                  </a:cubicBezTo>
                  <a:cubicBezTo>
                    <a:pt x="4286" y="6234"/>
                    <a:pt x="4630" y="4199"/>
                    <a:pt x="4243" y="2207"/>
                  </a:cubicBezTo>
                  <a:cubicBezTo>
                    <a:pt x="4046" y="1165"/>
                    <a:pt x="3363" y="1"/>
                    <a:pt x="23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11"/>
            <p:cNvSpPr/>
            <p:nvPr/>
          </p:nvSpPr>
          <p:spPr>
            <a:xfrm>
              <a:off x="1919971" y="4377668"/>
              <a:ext cx="163425" cy="285015"/>
            </a:xfrm>
            <a:custGeom>
              <a:avLst/>
              <a:gdLst/>
              <a:ahLst/>
              <a:cxnLst/>
              <a:rect l="l" t="t" r="r" b="b"/>
              <a:pathLst>
                <a:path w="5262" h="9177" extrusionOk="0">
                  <a:moveTo>
                    <a:pt x="1733" y="207"/>
                  </a:moveTo>
                  <a:cubicBezTo>
                    <a:pt x="1743" y="207"/>
                    <a:pt x="1753" y="207"/>
                    <a:pt x="1764" y="208"/>
                  </a:cubicBezTo>
                  <a:cubicBezTo>
                    <a:pt x="1950" y="810"/>
                    <a:pt x="2094" y="1426"/>
                    <a:pt x="2194" y="2056"/>
                  </a:cubicBezTo>
                  <a:cubicBezTo>
                    <a:pt x="2337" y="2816"/>
                    <a:pt x="2581" y="3576"/>
                    <a:pt x="2753" y="4335"/>
                  </a:cubicBezTo>
                  <a:cubicBezTo>
                    <a:pt x="3054" y="5683"/>
                    <a:pt x="3297" y="7030"/>
                    <a:pt x="3641" y="8348"/>
                  </a:cubicBezTo>
                  <a:cubicBezTo>
                    <a:pt x="3197" y="7273"/>
                    <a:pt x="2796" y="6170"/>
                    <a:pt x="2352" y="5095"/>
                  </a:cubicBezTo>
                  <a:cubicBezTo>
                    <a:pt x="1793" y="3719"/>
                    <a:pt x="1004" y="2429"/>
                    <a:pt x="617" y="981"/>
                  </a:cubicBezTo>
                  <a:cubicBezTo>
                    <a:pt x="870" y="546"/>
                    <a:pt x="1233" y="207"/>
                    <a:pt x="1733" y="207"/>
                  </a:cubicBezTo>
                  <a:close/>
                  <a:moveTo>
                    <a:pt x="560" y="1096"/>
                  </a:moveTo>
                  <a:cubicBezTo>
                    <a:pt x="904" y="2357"/>
                    <a:pt x="1563" y="3504"/>
                    <a:pt x="2094" y="4708"/>
                  </a:cubicBezTo>
                  <a:cubicBezTo>
                    <a:pt x="2667" y="6027"/>
                    <a:pt x="3125" y="7402"/>
                    <a:pt x="3742" y="8707"/>
                  </a:cubicBezTo>
                  <a:cubicBezTo>
                    <a:pt x="3226" y="7904"/>
                    <a:pt x="2724" y="7087"/>
                    <a:pt x="2180" y="6299"/>
                  </a:cubicBezTo>
                  <a:cubicBezTo>
                    <a:pt x="1506" y="5310"/>
                    <a:pt x="961" y="4264"/>
                    <a:pt x="316" y="3246"/>
                  </a:cubicBezTo>
                  <a:lnTo>
                    <a:pt x="302" y="3246"/>
                  </a:lnTo>
                  <a:cubicBezTo>
                    <a:pt x="259" y="2845"/>
                    <a:pt x="259" y="2429"/>
                    <a:pt x="302" y="2028"/>
                  </a:cubicBezTo>
                  <a:cubicBezTo>
                    <a:pt x="331" y="1712"/>
                    <a:pt x="417" y="1383"/>
                    <a:pt x="560" y="1096"/>
                  </a:cubicBezTo>
                  <a:close/>
                  <a:moveTo>
                    <a:pt x="3340" y="1311"/>
                  </a:moveTo>
                  <a:lnTo>
                    <a:pt x="3340" y="1311"/>
                  </a:lnTo>
                  <a:cubicBezTo>
                    <a:pt x="3742" y="1913"/>
                    <a:pt x="4057" y="2572"/>
                    <a:pt x="4286" y="3260"/>
                  </a:cubicBezTo>
                  <a:cubicBezTo>
                    <a:pt x="4931" y="5095"/>
                    <a:pt x="4616" y="6958"/>
                    <a:pt x="3942" y="8721"/>
                  </a:cubicBezTo>
                  <a:cubicBezTo>
                    <a:pt x="3899" y="8191"/>
                    <a:pt x="3928" y="7660"/>
                    <a:pt x="3885" y="7130"/>
                  </a:cubicBezTo>
                  <a:cubicBezTo>
                    <a:pt x="3828" y="6442"/>
                    <a:pt x="3756" y="5754"/>
                    <a:pt x="3684" y="5066"/>
                  </a:cubicBezTo>
                  <a:cubicBezTo>
                    <a:pt x="3541" y="3819"/>
                    <a:pt x="3484" y="2558"/>
                    <a:pt x="3340" y="1311"/>
                  </a:cubicBezTo>
                  <a:close/>
                  <a:moveTo>
                    <a:pt x="1922" y="222"/>
                  </a:moveTo>
                  <a:lnTo>
                    <a:pt x="2008" y="236"/>
                  </a:lnTo>
                  <a:cubicBezTo>
                    <a:pt x="2480" y="351"/>
                    <a:pt x="2882" y="709"/>
                    <a:pt x="3226" y="1153"/>
                  </a:cubicBezTo>
                  <a:cubicBezTo>
                    <a:pt x="3441" y="2529"/>
                    <a:pt x="3441" y="3963"/>
                    <a:pt x="3584" y="5339"/>
                  </a:cubicBezTo>
                  <a:cubicBezTo>
                    <a:pt x="3656" y="6012"/>
                    <a:pt x="3727" y="6700"/>
                    <a:pt x="3770" y="7374"/>
                  </a:cubicBezTo>
                  <a:cubicBezTo>
                    <a:pt x="3813" y="7879"/>
                    <a:pt x="3786" y="8343"/>
                    <a:pt x="3852" y="8833"/>
                  </a:cubicBezTo>
                  <a:lnTo>
                    <a:pt x="3852" y="8833"/>
                  </a:lnTo>
                  <a:cubicBezTo>
                    <a:pt x="3496" y="7419"/>
                    <a:pt x="3239" y="5978"/>
                    <a:pt x="2939" y="4550"/>
                  </a:cubicBezTo>
                  <a:cubicBezTo>
                    <a:pt x="2767" y="3762"/>
                    <a:pt x="2552" y="3002"/>
                    <a:pt x="2380" y="2228"/>
                  </a:cubicBezTo>
                  <a:cubicBezTo>
                    <a:pt x="2223" y="1555"/>
                    <a:pt x="2151" y="881"/>
                    <a:pt x="1922" y="222"/>
                  </a:cubicBezTo>
                  <a:close/>
                  <a:moveTo>
                    <a:pt x="316" y="3389"/>
                  </a:moveTo>
                  <a:lnTo>
                    <a:pt x="316" y="3389"/>
                  </a:lnTo>
                  <a:cubicBezTo>
                    <a:pt x="890" y="4393"/>
                    <a:pt x="1420" y="5396"/>
                    <a:pt x="2079" y="6356"/>
                  </a:cubicBezTo>
                  <a:cubicBezTo>
                    <a:pt x="2624" y="7159"/>
                    <a:pt x="3082" y="8191"/>
                    <a:pt x="3785" y="8879"/>
                  </a:cubicBezTo>
                  <a:cubicBezTo>
                    <a:pt x="3111" y="8291"/>
                    <a:pt x="2380" y="7746"/>
                    <a:pt x="1778" y="7087"/>
                  </a:cubicBezTo>
                  <a:cubicBezTo>
                    <a:pt x="1133" y="6371"/>
                    <a:pt x="775" y="5496"/>
                    <a:pt x="546" y="4579"/>
                  </a:cubicBezTo>
                  <a:cubicBezTo>
                    <a:pt x="445" y="4192"/>
                    <a:pt x="359" y="3791"/>
                    <a:pt x="316" y="3389"/>
                  </a:cubicBezTo>
                  <a:close/>
                  <a:moveTo>
                    <a:pt x="1697" y="0"/>
                  </a:moveTo>
                  <a:cubicBezTo>
                    <a:pt x="1125" y="0"/>
                    <a:pt x="617" y="511"/>
                    <a:pt x="388" y="996"/>
                  </a:cubicBezTo>
                  <a:cubicBezTo>
                    <a:pt x="1" y="1870"/>
                    <a:pt x="44" y="2830"/>
                    <a:pt x="187" y="3748"/>
                  </a:cubicBezTo>
                  <a:cubicBezTo>
                    <a:pt x="331" y="4722"/>
                    <a:pt x="675" y="5668"/>
                    <a:pt x="1191" y="6514"/>
                  </a:cubicBezTo>
                  <a:cubicBezTo>
                    <a:pt x="1850" y="7574"/>
                    <a:pt x="2925" y="8248"/>
                    <a:pt x="3799" y="9108"/>
                  </a:cubicBezTo>
                  <a:cubicBezTo>
                    <a:pt x="3813" y="9137"/>
                    <a:pt x="3842" y="9165"/>
                    <a:pt x="3885" y="9165"/>
                  </a:cubicBezTo>
                  <a:cubicBezTo>
                    <a:pt x="3892" y="9173"/>
                    <a:pt x="3903" y="9176"/>
                    <a:pt x="3916" y="9176"/>
                  </a:cubicBezTo>
                  <a:cubicBezTo>
                    <a:pt x="3928" y="9176"/>
                    <a:pt x="3942" y="9173"/>
                    <a:pt x="3957" y="9165"/>
                  </a:cubicBezTo>
                  <a:cubicBezTo>
                    <a:pt x="3928" y="9051"/>
                    <a:pt x="3899" y="8936"/>
                    <a:pt x="3885" y="8807"/>
                  </a:cubicBezTo>
                  <a:lnTo>
                    <a:pt x="3914" y="8807"/>
                  </a:lnTo>
                  <a:cubicBezTo>
                    <a:pt x="3957" y="8864"/>
                    <a:pt x="3985" y="8907"/>
                    <a:pt x="4028" y="8965"/>
                  </a:cubicBezTo>
                  <a:cubicBezTo>
                    <a:pt x="4946" y="7101"/>
                    <a:pt x="5261" y="4966"/>
                    <a:pt x="4458" y="2988"/>
                  </a:cubicBezTo>
                  <a:cubicBezTo>
                    <a:pt x="4014" y="1884"/>
                    <a:pt x="3168" y="165"/>
                    <a:pt x="1807" y="7"/>
                  </a:cubicBezTo>
                  <a:cubicBezTo>
                    <a:pt x="1770" y="3"/>
                    <a:pt x="1733" y="0"/>
                    <a:pt x="16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11"/>
            <p:cNvSpPr/>
            <p:nvPr/>
          </p:nvSpPr>
          <p:spPr>
            <a:xfrm>
              <a:off x="2136749" y="4671437"/>
              <a:ext cx="306289" cy="136839"/>
            </a:xfrm>
            <a:custGeom>
              <a:avLst/>
              <a:gdLst/>
              <a:ahLst/>
              <a:cxnLst/>
              <a:rect l="l" t="t" r="r" b="b"/>
              <a:pathLst>
                <a:path w="9862" h="4406" extrusionOk="0">
                  <a:moveTo>
                    <a:pt x="7454" y="337"/>
                  </a:moveTo>
                  <a:cubicBezTo>
                    <a:pt x="8371" y="480"/>
                    <a:pt x="9317" y="781"/>
                    <a:pt x="9518" y="1455"/>
                  </a:cubicBezTo>
                  <a:cubicBezTo>
                    <a:pt x="7956" y="1756"/>
                    <a:pt x="6293" y="1799"/>
                    <a:pt x="4716" y="1971"/>
                  </a:cubicBezTo>
                  <a:cubicBezTo>
                    <a:pt x="3555" y="2086"/>
                    <a:pt x="2409" y="2215"/>
                    <a:pt x="1277" y="2415"/>
                  </a:cubicBezTo>
                  <a:cubicBezTo>
                    <a:pt x="2223" y="2100"/>
                    <a:pt x="3140" y="1713"/>
                    <a:pt x="4071" y="1383"/>
                  </a:cubicBezTo>
                  <a:cubicBezTo>
                    <a:pt x="5175" y="982"/>
                    <a:pt x="6307" y="624"/>
                    <a:pt x="7454" y="337"/>
                  </a:cubicBezTo>
                  <a:close/>
                  <a:moveTo>
                    <a:pt x="6254" y="259"/>
                  </a:moveTo>
                  <a:cubicBezTo>
                    <a:pt x="6629" y="259"/>
                    <a:pt x="7002" y="288"/>
                    <a:pt x="7382" y="337"/>
                  </a:cubicBezTo>
                  <a:cubicBezTo>
                    <a:pt x="5017" y="824"/>
                    <a:pt x="2839" y="1856"/>
                    <a:pt x="531" y="2516"/>
                  </a:cubicBezTo>
                  <a:cubicBezTo>
                    <a:pt x="1979" y="1226"/>
                    <a:pt x="3799" y="437"/>
                    <a:pt x="5720" y="280"/>
                  </a:cubicBezTo>
                  <a:cubicBezTo>
                    <a:pt x="5899" y="266"/>
                    <a:pt x="6077" y="259"/>
                    <a:pt x="6254" y="259"/>
                  </a:cubicBezTo>
                  <a:close/>
                  <a:moveTo>
                    <a:pt x="9546" y="1527"/>
                  </a:moveTo>
                  <a:lnTo>
                    <a:pt x="9546" y="1527"/>
                  </a:lnTo>
                  <a:cubicBezTo>
                    <a:pt x="9589" y="1770"/>
                    <a:pt x="9561" y="2014"/>
                    <a:pt x="9475" y="2243"/>
                  </a:cubicBezTo>
                  <a:cubicBezTo>
                    <a:pt x="9432" y="2329"/>
                    <a:pt x="9403" y="2401"/>
                    <a:pt x="9360" y="2487"/>
                  </a:cubicBezTo>
                  <a:cubicBezTo>
                    <a:pt x="8267" y="2557"/>
                    <a:pt x="7187" y="2592"/>
                    <a:pt x="6102" y="2592"/>
                  </a:cubicBezTo>
                  <a:cubicBezTo>
                    <a:pt x="5637" y="2592"/>
                    <a:pt x="5171" y="2586"/>
                    <a:pt x="4702" y="2573"/>
                  </a:cubicBezTo>
                  <a:cubicBezTo>
                    <a:pt x="4218" y="2563"/>
                    <a:pt x="3734" y="2556"/>
                    <a:pt x="3249" y="2556"/>
                  </a:cubicBezTo>
                  <a:cubicBezTo>
                    <a:pt x="2342" y="2556"/>
                    <a:pt x="1432" y="2579"/>
                    <a:pt x="517" y="2645"/>
                  </a:cubicBezTo>
                  <a:cubicBezTo>
                    <a:pt x="617" y="2616"/>
                    <a:pt x="703" y="2587"/>
                    <a:pt x="789" y="2559"/>
                  </a:cubicBezTo>
                  <a:cubicBezTo>
                    <a:pt x="2251" y="2301"/>
                    <a:pt x="3727" y="2157"/>
                    <a:pt x="5204" y="2014"/>
                  </a:cubicBezTo>
                  <a:cubicBezTo>
                    <a:pt x="6637" y="1856"/>
                    <a:pt x="8128" y="1799"/>
                    <a:pt x="9546" y="1527"/>
                  </a:cubicBezTo>
                  <a:close/>
                  <a:moveTo>
                    <a:pt x="345" y="2788"/>
                  </a:moveTo>
                  <a:lnTo>
                    <a:pt x="345" y="2788"/>
                  </a:lnTo>
                  <a:cubicBezTo>
                    <a:pt x="1721" y="3103"/>
                    <a:pt x="3125" y="3318"/>
                    <a:pt x="4501" y="3533"/>
                  </a:cubicBezTo>
                  <a:cubicBezTo>
                    <a:pt x="5226" y="3630"/>
                    <a:pt x="5950" y="3684"/>
                    <a:pt x="6674" y="3684"/>
                  </a:cubicBezTo>
                  <a:cubicBezTo>
                    <a:pt x="7125" y="3684"/>
                    <a:pt x="7576" y="3663"/>
                    <a:pt x="8027" y="3619"/>
                  </a:cubicBezTo>
                  <a:lnTo>
                    <a:pt x="8027" y="3619"/>
                  </a:lnTo>
                  <a:cubicBezTo>
                    <a:pt x="7153" y="4006"/>
                    <a:pt x="6221" y="4192"/>
                    <a:pt x="5275" y="4207"/>
                  </a:cubicBezTo>
                  <a:cubicBezTo>
                    <a:pt x="5257" y="4207"/>
                    <a:pt x="5239" y="4207"/>
                    <a:pt x="5220" y="4207"/>
                  </a:cubicBezTo>
                  <a:cubicBezTo>
                    <a:pt x="3452" y="4207"/>
                    <a:pt x="1920" y="3526"/>
                    <a:pt x="345" y="2788"/>
                  </a:cubicBezTo>
                  <a:close/>
                  <a:moveTo>
                    <a:pt x="6480" y="0"/>
                  </a:moveTo>
                  <a:cubicBezTo>
                    <a:pt x="6369" y="0"/>
                    <a:pt x="6263" y="3"/>
                    <a:pt x="6164" y="7"/>
                  </a:cubicBezTo>
                  <a:cubicBezTo>
                    <a:pt x="3971" y="93"/>
                    <a:pt x="1578" y="1039"/>
                    <a:pt x="44" y="2659"/>
                  </a:cubicBezTo>
                  <a:cubicBezTo>
                    <a:pt x="15" y="2673"/>
                    <a:pt x="1" y="2716"/>
                    <a:pt x="1" y="2745"/>
                  </a:cubicBezTo>
                  <a:cubicBezTo>
                    <a:pt x="101" y="2716"/>
                    <a:pt x="202" y="2688"/>
                    <a:pt x="302" y="2659"/>
                  </a:cubicBezTo>
                  <a:cubicBezTo>
                    <a:pt x="309" y="2655"/>
                    <a:pt x="316" y="2654"/>
                    <a:pt x="323" y="2654"/>
                  </a:cubicBezTo>
                  <a:cubicBezTo>
                    <a:pt x="344" y="2654"/>
                    <a:pt x="363" y="2670"/>
                    <a:pt x="374" y="2702"/>
                  </a:cubicBezTo>
                  <a:cubicBezTo>
                    <a:pt x="1345" y="2650"/>
                    <a:pt x="2317" y="2639"/>
                    <a:pt x="3289" y="2639"/>
                  </a:cubicBezTo>
                  <a:cubicBezTo>
                    <a:pt x="4114" y="2639"/>
                    <a:pt x="4938" y="2647"/>
                    <a:pt x="5763" y="2647"/>
                  </a:cubicBezTo>
                  <a:cubicBezTo>
                    <a:pt x="6948" y="2647"/>
                    <a:pt x="8132" y="2630"/>
                    <a:pt x="9317" y="2544"/>
                  </a:cubicBezTo>
                  <a:lnTo>
                    <a:pt x="9317" y="2544"/>
                  </a:lnTo>
                  <a:cubicBezTo>
                    <a:pt x="9031" y="3003"/>
                    <a:pt x="8615" y="3361"/>
                    <a:pt x="8113" y="3576"/>
                  </a:cubicBezTo>
                  <a:cubicBezTo>
                    <a:pt x="7737" y="3600"/>
                    <a:pt x="7360" y="3612"/>
                    <a:pt x="6983" y="3612"/>
                  </a:cubicBezTo>
                  <a:cubicBezTo>
                    <a:pt x="5994" y="3612"/>
                    <a:pt x="5004" y="3531"/>
                    <a:pt x="4028" y="3376"/>
                  </a:cubicBezTo>
                  <a:cubicBezTo>
                    <a:pt x="2810" y="3161"/>
                    <a:pt x="1592" y="2845"/>
                    <a:pt x="359" y="2745"/>
                  </a:cubicBezTo>
                  <a:cubicBezTo>
                    <a:pt x="359" y="2745"/>
                    <a:pt x="359" y="2759"/>
                    <a:pt x="359" y="2759"/>
                  </a:cubicBezTo>
                  <a:cubicBezTo>
                    <a:pt x="302" y="2788"/>
                    <a:pt x="259" y="2802"/>
                    <a:pt x="216" y="2845"/>
                  </a:cubicBezTo>
                  <a:cubicBezTo>
                    <a:pt x="1749" y="3763"/>
                    <a:pt x="3466" y="4406"/>
                    <a:pt x="5245" y="4406"/>
                  </a:cubicBezTo>
                  <a:cubicBezTo>
                    <a:pt x="5578" y="4406"/>
                    <a:pt x="5913" y="4383"/>
                    <a:pt x="6250" y="4336"/>
                  </a:cubicBezTo>
                  <a:cubicBezTo>
                    <a:pt x="7483" y="4164"/>
                    <a:pt x="9862" y="3462"/>
                    <a:pt x="9790" y="1813"/>
                  </a:cubicBezTo>
                  <a:cubicBezTo>
                    <a:pt x="9711" y="337"/>
                    <a:pt x="7753" y="0"/>
                    <a:pt x="64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11"/>
            <p:cNvSpPr/>
            <p:nvPr/>
          </p:nvSpPr>
          <p:spPr>
            <a:xfrm>
              <a:off x="2407847" y="4354189"/>
              <a:ext cx="356571" cy="160039"/>
            </a:xfrm>
            <a:custGeom>
              <a:avLst/>
              <a:gdLst/>
              <a:ahLst/>
              <a:cxnLst/>
              <a:rect l="l" t="t" r="r" b="b"/>
              <a:pathLst>
                <a:path w="11481" h="5153" extrusionOk="0">
                  <a:moveTo>
                    <a:pt x="4458" y="333"/>
                  </a:moveTo>
                  <a:lnTo>
                    <a:pt x="4458" y="333"/>
                  </a:lnTo>
                  <a:cubicBezTo>
                    <a:pt x="3799" y="634"/>
                    <a:pt x="3168" y="1064"/>
                    <a:pt x="2523" y="1394"/>
                  </a:cubicBezTo>
                  <a:cubicBezTo>
                    <a:pt x="1749" y="1780"/>
                    <a:pt x="1004" y="2225"/>
                    <a:pt x="287" y="2712"/>
                  </a:cubicBezTo>
                  <a:cubicBezTo>
                    <a:pt x="1190" y="1866"/>
                    <a:pt x="2165" y="1050"/>
                    <a:pt x="3326" y="634"/>
                  </a:cubicBezTo>
                  <a:cubicBezTo>
                    <a:pt x="3698" y="505"/>
                    <a:pt x="4071" y="405"/>
                    <a:pt x="4458" y="333"/>
                  </a:cubicBezTo>
                  <a:close/>
                  <a:moveTo>
                    <a:pt x="9707" y="2338"/>
                  </a:moveTo>
                  <a:cubicBezTo>
                    <a:pt x="9849" y="2338"/>
                    <a:pt x="9992" y="2338"/>
                    <a:pt x="10134" y="2339"/>
                  </a:cubicBezTo>
                  <a:cubicBezTo>
                    <a:pt x="10205" y="2870"/>
                    <a:pt x="9818" y="3328"/>
                    <a:pt x="9360" y="3687"/>
                  </a:cubicBezTo>
                  <a:cubicBezTo>
                    <a:pt x="8715" y="3515"/>
                    <a:pt x="8084" y="3572"/>
                    <a:pt x="7425" y="3543"/>
                  </a:cubicBezTo>
                  <a:cubicBezTo>
                    <a:pt x="6551" y="3500"/>
                    <a:pt x="5676" y="3386"/>
                    <a:pt x="4816" y="3300"/>
                  </a:cubicBezTo>
                  <a:cubicBezTo>
                    <a:pt x="3813" y="3185"/>
                    <a:pt x="2795" y="3085"/>
                    <a:pt x="1778" y="3027"/>
                  </a:cubicBezTo>
                  <a:cubicBezTo>
                    <a:pt x="2853" y="2913"/>
                    <a:pt x="3942" y="2669"/>
                    <a:pt x="5003" y="2554"/>
                  </a:cubicBezTo>
                  <a:cubicBezTo>
                    <a:pt x="6566" y="2410"/>
                    <a:pt x="8142" y="2338"/>
                    <a:pt x="9707" y="2338"/>
                  </a:cubicBezTo>
                  <a:close/>
                  <a:moveTo>
                    <a:pt x="330" y="3171"/>
                  </a:moveTo>
                  <a:lnTo>
                    <a:pt x="330" y="3171"/>
                  </a:lnTo>
                  <a:cubicBezTo>
                    <a:pt x="1477" y="3586"/>
                    <a:pt x="2623" y="3930"/>
                    <a:pt x="3799" y="4217"/>
                  </a:cubicBezTo>
                  <a:cubicBezTo>
                    <a:pt x="4415" y="4389"/>
                    <a:pt x="5046" y="4504"/>
                    <a:pt x="5676" y="4590"/>
                  </a:cubicBezTo>
                  <a:cubicBezTo>
                    <a:pt x="6135" y="4633"/>
                    <a:pt x="6579" y="4704"/>
                    <a:pt x="7038" y="4805"/>
                  </a:cubicBezTo>
                  <a:cubicBezTo>
                    <a:pt x="6592" y="4890"/>
                    <a:pt x="6139" y="4933"/>
                    <a:pt x="5686" y="4933"/>
                  </a:cubicBezTo>
                  <a:cubicBezTo>
                    <a:pt x="5003" y="4933"/>
                    <a:pt x="4319" y="4837"/>
                    <a:pt x="3655" y="4647"/>
                  </a:cubicBezTo>
                  <a:cubicBezTo>
                    <a:pt x="2537" y="4332"/>
                    <a:pt x="1305" y="3887"/>
                    <a:pt x="330" y="3171"/>
                  </a:cubicBezTo>
                  <a:close/>
                  <a:moveTo>
                    <a:pt x="5756" y="1"/>
                  </a:moveTo>
                  <a:cubicBezTo>
                    <a:pt x="4908" y="1"/>
                    <a:pt x="4050" y="131"/>
                    <a:pt x="3283" y="448"/>
                  </a:cubicBezTo>
                  <a:cubicBezTo>
                    <a:pt x="2007" y="978"/>
                    <a:pt x="946" y="1838"/>
                    <a:pt x="1" y="2812"/>
                  </a:cubicBezTo>
                  <a:cubicBezTo>
                    <a:pt x="44" y="2812"/>
                    <a:pt x="101" y="2798"/>
                    <a:pt x="144" y="2784"/>
                  </a:cubicBezTo>
                  <a:cubicBezTo>
                    <a:pt x="173" y="2784"/>
                    <a:pt x="216" y="2784"/>
                    <a:pt x="259" y="2798"/>
                  </a:cubicBezTo>
                  <a:cubicBezTo>
                    <a:pt x="961" y="2397"/>
                    <a:pt x="1649" y="1981"/>
                    <a:pt x="2365" y="1609"/>
                  </a:cubicBezTo>
                  <a:cubicBezTo>
                    <a:pt x="3154" y="1193"/>
                    <a:pt x="3928" y="634"/>
                    <a:pt x="4745" y="290"/>
                  </a:cubicBezTo>
                  <a:cubicBezTo>
                    <a:pt x="5081" y="242"/>
                    <a:pt x="5418" y="219"/>
                    <a:pt x="5754" y="219"/>
                  </a:cubicBezTo>
                  <a:cubicBezTo>
                    <a:pt x="6737" y="219"/>
                    <a:pt x="7710" y="418"/>
                    <a:pt x="8629" y="792"/>
                  </a:cubicBezTo>
                  <a:cubicBezTo>
                    <a:pt x="7210" y="878"/>
                    <a:pt x="5734" y="1365"/>
                    <a:pt x="4372" y="1694"/>
                  </a:cubicBezTo>
                  <a:cubicBezTo>
                    <a:pt x="3010" y="2038"/>
                    <a:pt x="1663" y="2483"/>
                    <a:pt x="302" y="2812"/>
                  </a:cubicBezTo>
                  <a:cubicBezTo>
                    <a:pt x="345" y="2841"/>
                    <a:pt x="373" y="2884"/>
                    <a:pt x="388" y="2927"/>
                  </a:cubicBezTo>
                  <a:cubicBezTo>
                    <a:pt x="832" y="2870"/>
                    <a:pt x="1262" y="2683"/>
                    <a:pt x="1692" y="2569"/>
                  </a:cubicBezTo>
                  <a:cubicBezTo>
                    <a:pt x="2509" y="2354"/>
                    <a:pt x="3340" y="2124"/>
                    <a:pt x="4171" y="1924"/>
                  </a:cubicBezTo>
                  <a:cubicBezTo>
                    <a:pt x="5705" y="1566"/>
                    <a:pt x="7224" y="1164"/>
                    <a:pt x="8772" y="906"/>
                  </a:cubicBezTo>
                  <a:lnTo>
                    <a:pt x="8815" y="878"/>
                  </a:lnTo>
                  <a:cubicBezTo>
                    <a:pt x="9288" y="1107"/>
                    <a:pt x="9704" y="1451"/>
                    <a:pt x="9990" y="1909"/>
                  </a:cubicBezTo>
                  <a:cubicBezTo>
                    <a:pt x="10062" y="2024"/>
                    <a:pt x="10105" y="2153"/>
                    <a:pt x="10134" y="2282"/>
                  </a:cubicBezTo>
                  <a:cubicBezTo>
                    <a:pt x="9656" y="2262"/>
                    <a:pt x="9179" y="2252"/>
                    <a:pt x="8703" y="2252"/>
                  </a:cubicBezTo>
                  <a:cubicBezTo>
                    <a:pt x="7466" y="2252"/>
                    <a:pt x="6234" y="2320"/>
                    <a:pt x="5003" y="2454"/>
                  </a:cubicBezTo>
                  <a:cubicBezTo>
                    <a:pt x="3619" y="2598"/>
                    <a:pt x="2200" y="2967"/>
                    <a:pt x="800" y="2967"/>
                  </a:cubicBezTo>
                  <a:cubicBezTo>
                    <a:pt x="662" y="2967"/>
                    <a:pt x="525" y="2963"/>
                    <a:pt x="388" y="2956"/>
                  </a:cubicBezTo>
                  <a:cubicBezTo>
                    <a:pt x="388" y="2984"/>
                    <a:pt x="388" y="3027"/>
                    <a:pt x="373" y="3056"/>
                  </a:cubicBezTo>
                  <a:cubicBezTo>
                    <a:pt x="502" y="3070"/>
                    <a:pt x="631" y="3070"/>
                    <a:pt x="774" y="3070"/>
                  </a:cubicBezTo>
                  <a:cubicBezTo>
                    <a:pt x="2107" y="3214"/>
                    <a:pt x="3455" y="3328"/>
                    <a:pt x="4802" y="3457"/>
                  </a:cubicBezTo>
                  <a:cubicBezTo>
                    <a:pt x="5605" y="3543"/>
                    <a:pt x="6422" y="3658"/>
                    <a:pt x="7224" y="3687"/>
                  </a:cubicBezTo>
                  <a:cubicBezTo>
                    <a:pt x="7315" y="3689"/>
                    <a:pt x="7405" y="3689"/>
                    <a:pt x="7496" y="3689"/>
                  </a:cubicBezTo>
                  <a:cubicBezTo>
                    <a:pt x="7671" y="3689"/>
                    <a:pt x="7846" y="3687"/>
                    <a:pt x="8021" y="3687"/>
                  </a:cubicBezTo>
                  <a:cubicBezTo>
                    <a:pt x="8433" y="3687"/>
                    <a:pt x="8844" y="3700"/>
                    <a:pt x="9245" y="3787"/>
                  </a:cubicBezTo>
                  <a:cubicBezTo>
                    <a:pt x="9130" y="3873"/>
                    <a:pt x="9016" y="3945"/>
                    <a:pt x="8901" y="4031"/>
                  </a:cubicBezTo>
                  <a:cubicBezTo>
                    <a:pt x="8399" y="4346"/>
                    <a:pt x="7840" y="4590"/>
                    <a:pt x="7267" y="4747"/>
                  </a:cubicBezTo>
                  <a:cubicBezTo>
                    <a:pt x="6178" y="4360"/>
                    <a:pt x="4945" y="4346"/>
                    <a:pt x="3842" y="4074"/>
                  </a:cubicBezTo>
                  <a:cubicBezTo>
                    <a:pt x="2652" y="3787"/>
                    <a:pt x="1491" y="3443"/>
                    <a:pt x="316" y="3113"/>
                  </a:cubicBezTo>
                  <a:cubicBezTo>
                    <a:pt x="302" y="3128"/>
                    <a:pt x="287" y="3142"/>
                    <a:pt x="273" y="3142"/>
                  </a:cubicBezTo>
                  <a:cubicBezTo>
                    <a:pt x="201" y="3171"/>
                    <a:pt x="144" y="3199"/>
                    <a:pt x="72" y="3228"/>
                  </a:cubicBezTo>
                  <a:cubicBezTo>
                    <a:pt x="1319" y="4217"/>
                    <a:pt x="3053" y="4833"/>
                    <a:pt x="4573" y="5063"/>
                  </a:cubicBezTo>
                  <a:cubicBezTo>
                    <a:pt x="4959" y="5121"/>
                    <a:pt x="5358" y="5153"/>
                    <a:pt x="5759" y="5153"/>
                  </a:cubicBezTo>
                  <a:cubicBezTo>
                    <a:pt x="7323" y="5153"/>
                    <a:pt x="8924" y="4672"/>
                    <a:pt x="9962" y="3429"/>
                  </a:cubicBezTo>
                  <a:cubicBezTo>
                    <a:pt x="11481" y="1637"/>
                    <a:pt x="8414" y="304"/>
                    <a:pt x="6995" y="89"/>
                  </a:cubicBezTo>
                  <a:cubicBezTo>
                    <a:pt x="6592" y="32"/>
                    <a:pt x="6175" y="1"/>
                    <a:pt x="57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11"/>
            <p:cNvSpPr/>
            <p:nvPr/>
          </p:nvSpPr>
          <p:spPr>
            <a:xfrm>
              <a:off x="2413623" y="4449099"/>
              <a:ext cx="5839" cy="1801"/>
            </a:xfrm>
            <a:custGeom>
              <a:avLst/>
              <a:gdLst/>
              <a:ahLst/>
              <a:cxnLst/>
              <a:rect l="l" t="t" r="r" b="b"/>
              <a:pathLst>
                <a:path w="188" h="58" extrusionOk="0">
                  <a:moveTo>
                    <a:pt x="1" y="0"/>
                  </a:moveTo>
                  <a:lnTo>
                    <a:pt x="44" y="29"/>
                  </a:lnTo>
                  <a:cubicBezTo>
                    <a:pt x="73" y="43"/>
                    <a:pt x="101" y="57"/>
                    <a:pt x="130" y="57"/>
                  </a:cubicBezTo>
                  <a:cubicBezTo>
                    <a:pt x="159" y="43"/>
                    <a:pt x="173" y="29"/>
                    <a:pt x="1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11"/>
            <p:cNvSpPr/>
            <p:nvPr/>
          </p:nvSpPr>
          <p:spPr>
            <a:xfrm>
              <a:off x="2042833" y="4200705"/>
              <a:ext cx="524406" cy="853367"/>
            </a:xfrm>
            <a:custGeom>
              <a:avLst/>
              <a:gdLst/>
              <a:ahLst/>
              <a:cxnLst/>
              <a:rect l="l" t="t" r="r" b="b"/>
              <a:pathLst>
                <a:path w="16885" h="27477" extrusionOk="0">
                  <a:moveTo>
                    <a:pt x="16569" y="1"/>
                  </a:moveTo>
                  <a:cubicBezTo>
                    <a:pt x="14419" y="2494"/>
                    <a:pt x="12069" y="5117"/>
                    <a:pt x="10578" y="8098"/>
                  </a:cubicBezTo>
                  <a:cubicBezTo>
                    <a:pt x="9503" y="8457"/>
                    <a:pt x="8500" y="8958"/>
                    <a:pt x="7554" y="9589"/>
                  </a:cubicBezTo>
                  <a:cubicBezTo>
                    <a:pt x="7898" y="8743"/>
                    <a:pt x="8242" y="7898"/>
                    <a:pt x="8529" y="7038"/>
                  </a:cubicBezTo>
                  <a:lnTo>
                    <a:pt x="8529" y="7038"/>
                  </a:lnTo>
                  <a:cubicBezTo>
                    <a:pt x="8523" y="7040"/>
                    <a:pt x="8517" y="7041"/>
                    <a:pt x="8512" y="7041"/>
                  </a:cubicBezTo>
                  <a:cubicBezTo>
                    <a:pt x="8475" y="7041"/>
                    <a:pt x="8443" y="7003"/>
                    <a:pt x="8443" y="6966"/>
                  </a:cubicBezTo>
                  <a:cubicBezTo>
                    <a:pt x="7998" y="7898"/>
                    <a:pt x="7583" y="8829"/>
                    <a:pt x="7239" y="9804"/>
                  </a:cubicBezTo>
                  <a:cubicBezTo>
                    <a:pt x="6852" y="10076"/>
                    <a:pt x="6493" y="10363"/>
                    <a:pt x="6135" y="10678"/>
                  </a:cubicBezTo>
                  <a:cubicBezTo>
                    <a:pt x="6135" y="10721"/>
                    <a:pt x="6135" y="10750"/>
                    <a:pt x="6121" y="10793"/>
                  </a:cubicBezTo>
                  <a:lnTo>
                    <a:pt x="6149" y="10893"/>
                  </a:lnTo>
                  <a:lnTo>
                    <a:pt x="6164" y="10908"/>
                  </a:lnTo>
                  <a:lnTo>
                    <a:pt x="6164" y="10922"/>
                  </a:lnTo>
                  <a:lnTo>
                    <a:pt x="6149" y="10908"/>
                  </a:lnTo>
                  <a:lnTo>
                    <a:pt x="6106" y="10965"/>
                  </a:lnTo>
                  <a:lnTo>
                    <a:pt x="6092" y="10979"/>
                  </a:lnTo>
                  <a:lnTo>
                    <a:pt x="6049" y="10979"/>
                  </a:lnTo>
                  <a:lnTo>
                    <a:pt x="5963" y="10965"/>
                  </a:lnTo>
                  <a:lnTo>
                    <a:pt x="5906" y="10922"/>
                  </a:lnTo>
                  <a:lnTo>
                    <a:pt x="5877" y="10922"/>
                  </a:lnTo>
                  <a:cubicBezTo>
                    <a:pt x="3813" y="12885"/>
                    <a:pt x="2294" y="15351"/>
                    <a:pt x="1463" y="18088"/>
                  </a:cubicBezTo>
                  <a:cubicBezTo>
                    <a:pt x="1262" y="17544"/>
                    <a:pt x="990" y="17028"/>
                    <a:pt x="803" y="16483"/>
                  </a:cubicBezTo>
                  <a:cubicBezTo>
                    <a:pt x="588" y="15881"/>
                    <a:pt x="431" y="15207"/>
                    <a:pt x="72" y="14663"/>
                  </a:cubicBezTo>
                  <a:cubicBezTo>
                    <a:pt x="58" y="14691"/>
                    <a:pt x="44" y="14720"/>
                    <a:pt x="29" y="14763"/>
                  </a:cubicBezTo>
                  <a:cubicBezTo>
                    <a:pt x="58" y="14792"/>
                    <a:pt x="44" y="14849"/>
                    <a:pt x="1" y="14863"/>
                  </a:cubicBezTo>
                  <a:cubicBezTo>
                    <a:pt x="144" y="15523"/>
                    <a:pt x="445" y="16168"/>
                    <a:pt x="689" y="16770"/>
                  </a:cubicBezTo>
                  <a:cubicBezTo>
                    <a:pt x="904" y="17314"/>
                    <a:pt x="1133" y="17845"/>
                    <a:pt x="1391" y="18361"/>
                  </a:cubicBezTo>
                  <a:cubicBezTo>
                    <a:pt x="1291" y="18690"/>
                    <a:pt x="1205" y="19034"/>
                    <a:pt x="1133" y="19378"/>
                  </a:cubicBezTo>
                  <a:cubicBezTo>
                    <a:pt x="560" y="22030"/>
                    <a:pt x="373" y="24767"/>
                    <a:pt x="574" y="27476"/>
                  </a:cubicBezTo>
                  <a:lnTo>
                    <a:pt x="932" y="27476"/>
                  </a:lnTo>
                  <a:cubicBezTo>
                    <a:pt x="775" y="25154"/>
                    <a:pt x="918" y="22832"/>
                    <a:pt x="1348" y="20553"/>
                  </a:cubicBezTo>
                  <a:cubicBezTo>
                    <a:pt x="1448" y="20009"/>
                    <a:pt x="1577" y="19464"/>
                    <a:pt x="1721" y="18919"/>
                  </a:cubicBezTo>
                  <a:cubicBezTo>
                    <a:pt x="2237" y="18619"/>
                    <a:pt x="2738" y="18318"/>
                    <a:pt x="3240" y="18002"/>
                  </a:cubicBezTo>
                  <a:cubicBezTo>
                    <a:pt x="3240" y="17988"/>
                    <a:pt x="3226" y="17988"/>
                    <a:pt x="3226" y="17988"/>
                  </a:cubicBezTo>
                  <a:cubicBezTo>
                    <a:pt x="3204" y="18005"/>
                    <a:pt x="3178" y="18014"/>
                    <a:pt x="3152" y="18014"/>
                  </a:cubicBezTo>
                  <a:cubicBezTo>
                    <a:pt x="3095" y="18014"/>
                    <a:pt x="3039" y="17972"/>
                    <a:pt x="3039" y="17902"/>
                  </a:cubicBezTo>
                  <a:cubicBezTo>
                    <a:pt x="2624" y="18045"/>
                    <a:pt x="2237" y="18232"/>
                    <a:pt x="1864" y="18418"/>
                  </a:cubicBezTo>
                  <a:cubicBezTo>
                    <a:pt x="2466" y="16354"/>
                    <a:pt x="3369" y="14376"/>
                    <a:pt x="4788" y="12742"/>
                  </a:cubicBezTo>
                  <a:cubicBezTo>
                    <a:pt x="5419" y="12026"/>
                    <a:pt x="6135" y="11366"/>
                    <a:pt x="6909" y="10807"/>
                  </a:cubicBezTo>
                  <a:cubicBezTo>
                    <a:pt x="7397" y="10875"/>
                    <a:pt x="7893" y="10916"/>
                    <a:pt x="8392" y="10916"/>
                  </a:cubicBezTo>
                  <a:cubicBezTo>
                    <a:pt x="8523" y="10916"/>
                    <a:pt x="8655" y="10914"/>
                    <a:pt x="8787" y="10908"/>
                  </a:cubicBezTo>
                  <a:cubicBezTo>
                    <a:pt x="8686" y="10893"/>
                    <a:pt x="8701" y="10750"/>
                    <a:pt x="8787" y="10721"/>
                  </a:cubicBezTo>
                  <a:cubicBezTo>
                    <a:pt x="8543" y="10664"/>
                    <a:pt x="8285" y="10635"/>
                    <a:pt x="8013" y="10635"/>
                  </a:cubicBezTo>
                  <a:cubicBezTo>
                    <a:pt x="7740" y="10621"/>
                    <a:pt x="7468" y="10592"/>
                    <a:pt x="7210" y="10578"/>
                  </a:cubicBezTo>
                  <a:cubicBezTo>
                    <a:pt x="8156" y="9933"/>
                    <a:pt x="9159" y="9360"/>
                    <a:pt x="10206" y="8887"/>
                  </a:cubicBezTo>
                  <a:lnTo>
                    <a:pt x="10220" y="8901"/>
                  </a:lnTo>
                  <a:lnTo>
                    <a:pt x="10234" y="8887"/>
                  </a:lnTo>
                  <a:cubicBezTo>
                    <a:pt x="10750" y="8643"/>
                    <a:pt x="11281" y="8414"/>
                    <a:pt x="11825" y="8170"/>
                  </a:cubicBezTo>
                  <a:cubicBezTo>
                    <a:pt x="11739" y="8113"/>
                    <a:pt x="11668" y="8055"/>
                    <a:pt x="11596" y="7998"/>
                  </a:cubicBezTo>
                  <a:cubicBezTo>
                    <a:pt x="11505" y="7920"/>
                    <a:pt x="11578" y="7808"/>
                    <a:pt x="11667" y="7808"/>
                  </a:cubicBezTo>
                  <a:cubicBezTo>
                    <a:pt x="11677" y="7808"/>
                    <a:pt x="11686" y="7809"/>
                    <a:pt x="11696" y="7812"/>
                  </a:cubicBezTo>
                  <a:cubicBezTo>
                    <a:pt x="11725" y="7797"/>
                    <a:pt x="11739" y="7783"/>
                    <a:pt x="11754" y="7754"/>
                  </a:cubicBezTo>
                  <a:lnTo>
                    <a:pt x="11754" y="7754"/>
                  </a:lnTo>
                  <a:cubicBezTo>
                    <a:pt x="11467" y="7826"/>
                    <a:pt x="11180" y="7898"/>
                    <a:pt x="10894" y="7984"/>
                  </a:cubicBezTo>
                  <a:cubicBezTo>
                    <a:pt x="12828" y="5318"/>
                    <a:pt x="14692" y="2638"/>
                    <a:pt x="16842" y="130"/>
                  </a:cubicBezTo>
                  <a:cubicBezTo>
                    <a:pt x="16870" y="101"/>
                    <a:pt x="16870" y="72"/>
                    <a:pt x="16885" y="58"/>
                  </a:cubicBezTo>
                  <a:lnTo>
                    <a:pt x="16885" y="58"/>
                  </a:lnTo>
                  <a:cubicBezTo>
                    <a:pt x="16827" y="87"/>
                    <a:pt x="16770" y="130"/>
                    <a:pt x="16713" y="158"/>
                  </a:cubicBezTo>
                  <a:lnTo>
                    <a:pt x="16698" y="216"/>
                  </a:lnTo>
                  <a:lnTo>
                    <a:pt x="16655" y="216"/>
                  </a:lnTo>
                  <a:lnTo>
                    <a:pt x="16670" y="187"/>
                  </a:lnTo>
                  <a:lnTo>
                    <a:pt x="16670" y="187"/>
                  </a:lnTo>
                  <a:cubicBezTo>
                    <a:pt x="16657" y="193"/>
                    <a:pt x="16644" y="196"/>
                    <a:pt x="16633" y="196"/>
                  </a:cubicBezTo>
                  <a:cubicBezTo>
                    <a:pt x="16569" y="196"/>
                    <a:pt x="16535" y="106"/>
                    <a:pt x="16584" y="58"/>
                  </a:cubicBezTo>
                  <a:cubicBezTo>
                    <a:pt x="16569" y="44"/>
                    <a:pt x="16569" y="29"/>
                    <a:pt x="165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11"/>
            <p:cNvSpPr/>
            <p:nvPr/>
          </p:nvSpPr>
          <p:spPr>
            <a:xfrm>
              <a:off x="2306818" y="4408135"/>
              <a:ext cx="2236" cy="5808"/>
            </a:xfrm>
            <a:custGeom>
              <a:avLst/>
              <a:gdLst/>
              <a:ahLst/>
              <a:cxnLst/>
              <a:rect l="l" t="t" r="r" b="b"/>
              <a:pathLst>
                <a:path w="72" h="187" extrusionOk="0">
                  <a:moveTo>
                    <a:pt x="72" y="0"/>
                  </a:moveTo>
                  <a:cubicBezTo>
                    <a:pt x="57" y="58"/>
                    <a:pt x="29" y="115"/>
                    <a:pt x="0" y="172"/>
                  </a:cubicBezTo>
                  <a:lnTo>
                    <a:pt x="0" y="187"/>
                  </a:lnTo>
                  <a:lnTo>
                    <a:pt x="14" y="172"/>
                  </a:lnTo>
                  <a:cubicBezTo>
                    <a:pt x="43" y="129"/>
                    <a:pt x="57" y="72"/>
                    <a:pt x="72" y="15"/>
                  </a:cubicBezTo>
                  <a:lnTo>
                    <a:pt x="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11"/>
            <p:cNvSpPr/>
            <p:nvPr/>
          </p:nvSpPr>
          <p:spPr>
            <a:xfrm>
              <a:off x="2414959" y="4445093"/>
              <a:ext cx="4938" cy="901"/>
            </a:xfrm>
            <a:custGeom>
              <a:avLst/>
              <a:gdLst/>
              <a:ahLst/>
              <a:cxnLst/>
              <a:rect l="l" t="t" r="r" b="b"/>
              <a:pathLst>
                <a:path w="159" h="29" extrusionOk="0">
                  <a:moveTo>
                    <a:pt x="159" y="0"/>
                  </a:moveTo>
                  <a:cubicBezTo>
                    <a:pt x="101" y="0"/>
                    <a:pt x="44" y="14"/>
                    <a:pt x="1" y="14"/>
                  </a:cubicBezTo>
                  <a:cubicBezTo>
                    <a:pt x="44" y="14"/>
                    <a:pt x="101" y="14"/>
                    <a:pt x="159" y="29"/>
                  </a:cubicBezTo>
                  <a:cubicBezTo>
                    <a:pt x="159" y="14"/>
                    <a:pt x="159" y="0"/>
                    <a:pt x="1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11"/>
            <p:cNvSpPr/>
            <p:nvPr/>
          </p:nvSpPr>
          <p:spPr>
            <a:xfrm>
              <a:off x="2558287" y="4197133"/>
              <a:ext cx="2702" cy="4037"/>
            </a:xfrm>
            <a:custGeom>
              <a:avLst/>
              <a:gdLst/>
              <a:ahLst/>
              <a:cxnLst/>
              <a:rect l="l" t="t" r="r" b="b"/>
              <a:pathLst>
                <a:path w="87" h="130" extrusionOk="0">
                  <a:moveTo>
                    <a:pt x="87" y="1"/>
                  </a:moveTo>
                  <a:lnTo>
                    <a:pt x="87" y="1"/>
                  </a:lnTo>
                  <a:cubicBezTo>
                    <a:pt x="58" y="15"/>
                    <a:pt x="44" y="30"/>
                    <a:pt x="30" y="44"/>
                  </a:cubicBezTo>
                  <a:lnTo>
                    <a:pt x="1" y="73"/>
                  </a:lnTo>
                  <a:cubicBezTo>
                    <a:pt x="15" y="101"/>
                    <a:pt x="15" y="116"/>
                    <a:pt x="30" y="130"/>
                  </a:cubicBezTo>
                  <a:lnTo>
                    <a:pt x="44" y="130"/>
                  </a:lnTo>
                  <a:cubicBezTo>
                    <a:pt x="58" y="87"/>
                    <a:pt x="73" y="44"/>
                    <a:pt x="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11"/>
            <p:cNvSpPr/>
            <p:nvPr/>
          </p:nvSpPr>
          <p:spPr>
            <a:xfrm>
              <a:off x="2411853" y="4441086"/>
              <a:ext cx="5373" cy="1801"/>
            </a:xfrm>
            <a:custGeom>
              <a:avLst/>
              <a:gdLst/>
              <a:ahLst/>
              <a:cxnLst/>
              <a:rect l="l" t="t" r="r" b="b"/>
              <a:pathLst>
                <a:path w="173" h="58" extrusionOk="0">
                  <a:moveTo>
                    <a:pt x="130" y="0"/>
                  </a:moveTo>
                  <a:cubicBezTo>
                    <a:pt x="87" y="14"/>
                    <a:pt x="44" y="43"/>
                    <a:pt x="1" y="57"/>
                  </a:cubicBezTo>
                  <a:cubicBezTo>
                    <a:pt x="58" y="43"/>
                    <a:pt x="115" y="29"/>
                    <a:pt x="173" y="14"/>
                  </a:cubicBezTo>
                  <a:cubicBezTo>
                    <a:pt x="158" y="0"/>
                    <a:pt x="144" y="0"/>
                    <a:pt x="1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11"/>
            <p:cNvSpPr/>
            <p:nvPr/>
          </p:nvSpPr>
          <p:spPr>
            <a:xfrm>
              <a:off x="2146098" y="4755322"/>
              <a:ext cx="2267" cy="1367"/>
            </a:xfrm>
            <a:custGeom>
              <a:avLst/>
              <a:gdLst/>
              <a:ahLst/>
              <a:cxnLst/>
              <a:rect l="l" t="t" r="r" b="b"/>
              <a:pathLst>
                <a:path w="73" h="44" extrusionOk="0">
                  <a:moveTo>
                    <a:pt x="44" y="1"/>
                  </a:moveTo>
                  <a:lnTo>
                    <a:pt x="1" y="44"/>
                  </a:lnTo>
                  <a:lnTo>
                    <a:pt x="58" y="44"/>
                  </a:lnTo>
                  <a:cubicBezTo>
                    <a:pt x="73" y="30"/>
                    <a:pt x="73" y="15"/>
                    <a:pt x="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11"/>
            <p:cNvSpPr/>
            <p:nvPr/>
          </p:nvSpPr>
          <p:spPr>
            <a:xfrm>
              <a:off x="2564530" y="4197599"/>
              <a:ext cx="31" cy="466"/>
            </a:xfrm>
            <a:custGeom>
              <a:avLst/>
              <a:gdLst/>
              <a:ahLst/>
              <a:cxnLst/>
              <a:rect l="l" t="t" r="r" b="b"/>
              <a:pathLst>
                <a:path w="1" h="15" extrusionOk="0">
                  <a:moveTo>
                    <a:pt x="1" y="15"/>
                  </a:moveTo>
                  <a:cubicBezTo>
                    <a:pt x="1" y="0"/>
                    <a:pt x="1" y="0"/>
                    <a:pt x="1" y="0"/>
                  </a:cubicBezTo>
                  <a:cubicBezTo>
                    <a:pt x="1" y="0"/>
                    <a:pt x="1" y="0"/>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11"/>
            <p:cNvSpPr/>
            <p:nvPr/>
          </p:nvSpPr>
          <p:spPr>
            <a:xfrm>
              <a:off x="2312595" y="4533668"/>
              <a:ext cx="15156" cy="5808"/>
            </a:xfrm>
            <a:custGeom>
              <a:avLst/>
              <a:gdLst/>
              <a:ahLst/>
              <a:cxnLst/>
              <a:rect l="l" t="t" r="r" b="b"/>
              <a:pathLst>
                <a:path w="488" h="187" extrusionOk="0">
                  <a:moveTo>
                    <a:pt x="101" y="0"/>
                  </a:moveTo>
                  <a:cubicBezTo>
                    <a:pt x="15" y="29"/>
                    <a:pt x="0" y="172"/>
                    <a:pt x="101" y="187"/>
                  </a:cubicBezTo>
                  <a:cubicBezTo>
                    <a:pt x="230" y="187"/>
                    <a:pt x="344" y="187"/>
                    <a:pt x="473" y="172"/>
                  </a:cubicBezTo>
                  <a:lnTo>
                    <a:pt x="488" y="115"/>
                  </a:lnTo>
                  <a:cubicBezTo>
                    <a:pt x="359" y="72"/>
                    <a:pt x="230" y="29"/>
                    <a:pt x="1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11"/>
            <p:cNvSpPr/>
            <p:nvPr/>
          </p:nvSpPr>
          <p:spPr>
            <a:xfrm>
              <a:off x="2556362" y="4196947"/>
              <a:ext cx="10870" cy="10466"/>
            </a:xfrm>
            <a:custGeom>
              <a:avLst/>
              <a:gdLst/>
              <a:ahLst/>
              <a:cxnLst/>
              <a:rect l="l" t="t" r="r" b="b"/>
              <a:pathLst>
                <a:path w="350" h="337" extrusionOk="0">
                  <a:moveTo>
                    <a:pt x="177" y="1"/>
                  </a:moveTo>
                  <a:cubicBezTo>
                    <a:pt x="167" y="1"/>
                    <a:pt x="157" y="3"/>
                    <a:pt x="149" y="7"/>
                  </a:cubicBezTo>
                  <a:cubicBezTo>
                    <a:pt x="135" y="50"/>
                    <a:pt x="120" y="93"/>
                    <a:pt x="92" y="136"/>
                  </a:cubicBezTo>
                  <a:cubicBezTo>
                    <a:pt x="77" y="122"/>
                    <a:pt x="77" y="107"/>
                    <a:pt x="63" y="79"/>
                  </a:cubicBezTo>
                  <a:lnTo>
                    <a:pt x="20" y="122"/>
                  </a:lnTo>
                  <a:cubicBezTo>
                    <a:pt x="34" y="150"/>
                    <a:pt x="34" y="165"/>
                    <a:pt x="49" y="179"/>
                  </a:cubicBezTo>
                  <a:cubicBezTo>
                    <a:pt x="0" y="227"/>
                    <a:pt x="34" y="317"/>
                    <a:pt x="89" y="317"/>
                  </a:cubicBezTo>
                  <a:cubicBezTo>
                    <a:pt x="99" y="317"/>
                    <a:pt x="109" y="314"/>
                    <a:pt x="120" y="308"/>
                  </a:cubicBezTo>
                  <a:lnTo>
                    <a:pt x="120" y="337"/>
                  </a:lnTo>
                  <a:lnTo>
                    <a:pt x="163" y="337"/>
                  </a:lnTo>
                  <a:lnTo>
                    <a:pt x="178" y="279"/>
                  </a:lnTo>
                  <a:cubicBezTo>
                    <a:pt x="235" y="251"/>
                    <a:pt x="292" y="208"/>
                    <a:pt x="350" y="165"/>
                  </a:cubicBezTo>
                  <a:cubicBezTo>
                    <a:pt x="350" y="107"/>
                    <a:pt x="321" y="50"/>
                    <a:pt x="264" y="21"/>
                  </a:cubicBezTo>
                  <a:cubicBezTo>
                    <a:pt x="233" y="11"/>
                    <a:pt x="203" y="1"/>
                    <a:pt x="1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11"/>
            <p:cNvSpPr/>
            <p:nvPr/>
          </p:nvSpPr>
          <p:spPr>
            <a:xfrm>
              <a:off x="2305017" y="4403694"/>
              <a:ext cx="7609" cy="15684"/>
            </a:xfrm>
            <a:custGeom>
              <a:avLst/>
              <a:gdLst/>
              <a:ahLst/>
              <a:cxnLst/>
              <a:rect l="l" t="t" r="r" b="b"/>
              <a:pathLst>
                <a:path w="245" h="505" extrusionOk="0">
                  <a:moveTo>
                    <a:pt x="201" y="0"/>
                  </a:moveTo>
                  <a:cubicBezTo>
                    <a:pt x="187" y="57"/>
                    <a:pt x="158" y="100"/>
                    <a:pt x="130" y="143"/>
                  </a:cubicBezTo>
                  <a:lnTo>
                    <a:pt x="130" y="158"/>
                  </a:lnTo>
                  <a:cubicBezTo>
                    <a:pt x="115" y="215"/>
                    <a:pt x="101" y="272"/>
                    <a:pt x="72" y="315"/>
                  </a:cubicBezTo>
                  <a:lnTo>
                    <a:pt x="58" y="330"/>
                  </a:lnTo>
                  <a:lnTo>
                    <a:pt x="58" y="315"/>
                  </a:lnTo>
                  <a:cubicBezTo>
                    <a:pt x="44" y="358"/>
                    <a:pt x="15" y="387"/>
                    <a:pt x="1" y="430"/>
                  </a:cubicBezTo>
                  <a:cubicBezTo>
                    <a:pt x="1" y="467"/>
                    <a:pt x="33" y="505"/>
                    <a:pt x="70" y="505"/>
                  </a:cubicBezTo>
                  <a:cubicBezTo>
                    <a:pt x="75" y="505"/>
                    <a:pt x="81" y="504"/>
                    <a:pt x="87" y="502"/>
                  </a:cubicBezTo>
                  <a:cubicBezTo>
                    <a:pt x="144" y="344"/>
                    <a:pt x="201" y="186"/>
                    <a:pt x="244" y="15"/>
                  </a:cubicBezTo>
                  <a:lnTo>
                    <a:pt x="2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11"/>
            <p:cNvSpPr/>
            <p:nvPr/>
          </p:nvSpPr>
          <p:spPr>
            <a:xfrm>
              <a:off x="2225355" y="4532332"/>
              <a:ext cx="8914" cy="9379"/>
            </a:xfrm>
            <a:custGeom>
              <a:avLst/>
              <a:gdLst/>
              <a:ahLst/>
              <a:cxnLst/>
              <a:rect l="l" t="t" r="r" b="b"/>
              <a:pathLst>
                <a:path w="287" h="302" extrusionOk="0">
                  <a:moveTo>
                    <a:pt x="272" y="0"/>
                  </a:moveTo>
                  <a:cubicBezTo>
                    <a:pt x="172" y="86"/>
                    <a:pt x="86" y="158"/>
                    <a:pt x="0" y="244"/>
                  </a:cubicBezTo>
                  <a:lnTo>
                    <a:pt x="29" y="244"/>
                  </a:lnTo>
                  <a:lnTo>
                    <a:pt x="86" y="287"/>
                  </a:lnTo>
                  <a:lnTo>
                    <a:pt x="172" y="301"/>
                  </a:lnTo>
                  <a:lnTo>
                    <a:pt x="215" y="301"/>
                  </a:lnTo>
                  <a:lnTo>
                    <a:pt x="229" y="287"/>
                  </a:lnTo>
                  <a:lnTo>
                    <a:pt x="272" y="230"/>
                  </a:lnTo>
                  <a:lnTo>
                    <a:pt x="287" y="230"/>
                  </a:lnTo>
                  <a:lnTo>
                    <a:pt x="272" y="215"/>
                  </a:lnTo>
                  <a:lnTo>
                    <a:pt x="244" y="115"/>
                  </a:lnTo>
                  <a:cubicBezTo>
                    <a:pt x="258" y="72"/>
                    <a:pt x="258" y="43"/>
                    <a:pt x="2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11"/>
            <p:cNvSpPr/>
            <p:nvPr/>
          </p:nvSpPr>
          <p:spPr>
            <a:xfrm>
              <a:off x="2040628" y="4651188"/>
              <a:ext cx="4472" cy="11150"/>
            </a:xfrm>
            <a:custGeom>
              <a:avLst/>
              <a:gdLst/>
              <a:ahLst/>
              <a:cxnLst/>
              <a:rect l="l" t="t" r="r" b="b"/>
              <a:pathLst>
                <a:path w="144" h="359" extrusionOk="0">
                  <a:moveTo>
                    <a:pt x="0" y="0"/>
                  </a:moveTo>
                  <a:cubicBezTo>
                    <a:pt x="14" y="129"/>
                    <a:pt x="43" y="244"/>
                    <a:pt x="72" y="358"/>
                  </a:cubicBezTo>
                  <a:cubicBezTo>
                    <a:pt x="115" y="344"/>
                    <a:pt x="129" y="287"/>
                    <a:pt x="100" y="244"/>
                  </a:cubicBezTo>
                  <a:cubicBezTo>
                    <a:pt x="115" y="215"/>
                    <a:pt x="129" y="186"/>
                    <a:pt x="143" y="158"/>
                  </a:cubicBezTo>
                  <a:cubicBezTo>
                    <a:pt x="100" y="100"/>
                    <a:pt x="72" y="57"/>
                    <a:pt x="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11"/>
            <p:cNvSpPr/>
            <p:nvPr/>
          </p:nvSpPr>
          <p:spPr>
            <a:xfrm>
              <a:off x="2137215" y="4753831"/>
              <a:ext cx="11150" cy="6336"/>
            </a:xfrm>
            <a:custGeom>
              <a:avLst/>
              <a:gdLst/>
              <a:ahLst/>
              <a:cxnLst/>
              <a:rect l="l" t="t" r="r" b="b"/>
              <a:pathLst>
                <a:path w="359" h="204" extrusionOk="0">
                  <a:moveTo>
                    <a:pt x="308" y="1"/>
                  </a:moveTo>
                  <a:cubicBezTo>
                    <a:pt x="301" y="1"/>
                    <a:pt x="294" y="2"/>
                    <a:pt x="287" y="6"/>
                  </a:cubicBezTo>
                  <a:cubicBezTo>
                    <a:pt x="187" y="35"/>
                    <a:pt x="86" y="63"/>
                    <a:pt x="0" y="92"/>
                  </a:cubicBezTo>
                  <a:cubicBezTo>
                    <a:pt x="10" y="162"/>
                    <a:pt x="62" y="204"/>
                    <a:pt x="116" y="204"/>
                  </a:cubicBezTo>
                  <a:cubicBezTo>
                    <a:pt x="140" y="204"/>
                    <a:pt x="165" y="195"/>
                    <a:pt x="187" y="178"/>
                  </a:cubicBezTo>
                  <a:cubicBezTo>
                    <a:pt x="187" y="178"/>
                    <a:pt x="201" y="178"/>
                    <a:pt x="201" y="192"/>
                  </a:cubicBezTo>
                  <a:cubicBezTo>
                    <a:pt x="244" y="149"/>
                    <a:pt x="301" y="135"/>
                    <a:pt x="344" y="106"/>
                  </a:cubicBezTo>
                  <a:cubicBezTo>
                    <a:pt x="344" y="106"/>
                    <a:pt x="344" y="92"/>
                    <a:pt x="344" y="92"/>
                  </a:cubicBezTo>
                  <a:lnTo>
                    <a:pt x="287" y="92"/>
                  </a:lnTo>
                  <a:lnTo>
                    <a:pt x="330" y="49"/>
                  </a:lnTo>
                  <a:lnTo>
                    <a:pt x="359" y="49"/>
                  </a:lnTo>
                  <a:cubicBezTo>
                    <a:pt x="348" y="17"/>
                    <a:pt x="329" y="1"/>
                    <a:pt x="3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11"/>
            <p:cNvSpPr/>
            <p:nvPr/>
          </p:nvSpPr>
          <p:spPr>
            <a:xfrm>
              <a:off x="2400144" y="4440621"/>
              <a:ext cx="19753" cy="13852"/>
            </a:xfrm>
            <a:custGeom>
              <a:avLst/>
              <a:gdLst/>
              <a:ahLst/>
              <a:cxnLst/>
              <a:rect l="l" t="t" r="r" b="b"/>
              <a:pathLst>
                <a:path w="636" h="446" extrusionOk="0">
                  <a:moveTo>
                    <a:pt x="392" y="1"/>
                  </a:moveTo>
                  <a:cubicBezTo>
                    <a:pt x="349" y="15"/>
                    <a:pt x="292" y="29"/>
                    <a:pt x="249" y="29"/>
                  </a:cubicBezTo>
                  <a:cubicBezTo>
                    <a:pt x="234" y="58"/>
                    <a:pt x="220" y="72"/>
                    <a:pt x="191" y="87"/>
                  </a:cubicBezTo>
                  <a:cubicBezTo>
                    <a:pt x="181" y="84"/>
                    <a:pt x="172" y="83"/>
                    <a:pt x="162" y="83"/>
                  </a:cubicBezTo>
                  <a:cubicBezTo>
                    <a:pt x="73" y="83"/>
                    <a:pt x="0" y="195"/>
                    <a:pt x="91" y="273"/>
                  </a:cubicBezTo>
                  <a:cubicBezTo>
                    <a:pt x="163" y="330"/>
                    <a:pt x="234" y="388"/>
                    <a:pt x="320" y="445"/>
                  </a:cubicBezTo>
                  <a:cubicBezTo>
                    <a:pt x="378" y="416"/>
                    <a:pt x="449" y="388"/>
                    <a:pt x="521" y="359"/>
                  </a:cubicBezTo>
                  <a:cubicBezTo>
                    <a:pt x="535" y="359"/>
                    <a:pt x="550" y="345"/>
                    <a:pt x="564" y="330"/>
                  </a:cubicBezTo>
                  <a:cubicBezTo>
                    <a:pt x="535" y="330"/>
                    <a:pt x="507" y="316"/>
                    <a:pt x="478" y="302"/>
                  </a:cubicBezTo>
                  <a:lnTo>
                    <a:pt x="435" y="273"/>
                  </a:lnTo>
                  <a:lnTo>
                    <a:pt x="621" y="273"/>
                  </a:lnTo>
                  <a:cubicBezTo>
                    <a:pt x="636" y="244"/>
                    <a:pt x="636" y="201"/>
                    <a:pt x="636" y="173"/>
                  </a:cubicBezTo>
                  <a:cubicBezTo>
                    <a:pt x="578" y="158"/>
                    <a:pt x="521" y="158"/>
                    <a:pt x="478" y="158"/>
                  </a:cubicBezTo>
                  <a:cubicBezTo>
                    <a:pt x="521" y="158"/>
                    <a:pt x="578" y="144"/>
                    <a:pt x="636" y="144"/>
                  </a:cubicBezTo>
                  <a:cubicBezTo>
                    <a:pt x="621" y="101"/>
                    <a:pt x="593" y="58"/>
                    <a:pt x="550" y="29"/>
                  </a:cubicBezTo>
                  <a:cubicBezTo>
                    <a:pt x="492" y="44"/>
                    <a:pt x="435" y="58"/>
                    <a:pt x="378" y="72"/>
                  </a:cubicBezTo>
                  <a:cubicBezTo>
                    <a:pt x="421" y="58"/>
                    <a:pt x="464" y="29"/>
                    <a:pt x="507" y="15"/>
                  </a:cubicBezTo>
                  <a:cubicBezTo>
                    <a:pt x="464" y="1"/>
                    <a:pt x="421" y="1"/>
                    <a:pt x="3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11"/>
            <p:cNvSpPr/>
            <p:nvPr/>
          </p:nvSpPr>
          <p:spPr>
            <a:xfrm>
              <a:off x="2544498" y="4989430"/>
              <a:ext cx="4845" cy="6739"/>
            </a:xfrm>
            <a:custGeom>
              <a:avLst/>
              <a:gdLst/>
              <a:ahLst/>
              <a:cxnLst/>
              <a:rect l="l" t="t" r="r" b="b"/>
              <a:pathLst>
                <a:path w="156" h="217" extrusionOk="0">
                  <a:moveTo>
                    <a:pt x="34" y="0"/>
                  </a:moveTo>
                  <a:cubicBezTo>
                    <a:pt x="28" y="0"/>
                    <a:pt x="21" y="1"/>
                    <a:pt x="15" y="2"/>
                  </a:cubicBezTo>
                  <a:cubicBezTo>
                    <a:pt x="15" y="30"/>
                    <a:pt x="15" y="59"/>
                    <a:pt x="15" y="88"/>
                  </a:cubicBezTo>
                  <a:lnTo>
                    <a:pt x="1" y="102"/>
                  </a:lnTo>
                  <a:lnTo>
                    <a:pt x="15" y="131"/>
                  </a:lnTo>
                  <a:cubicBezTo>
                    <a:pt x="29" y="174"/>
                    <a:pt x="44" y="202"/>
                    <a:pt x="87" y="217"/>
                  </a:cubicBezTo>
                  <a:cubicBezTo>
                    <a:pt x="101" y="202"/>
                    <a:pt x="115" y="174"/>
                    <a:pt x="115" y="145"/>
                  </a:cubicBezTo>
                  <a:cubicBezTo>
                    <a:pt x="155" y="79"/>
                    <a:pt x="109" y="0"/>
                    <a:pt x="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1" name="Google Shape;641;p11"/>
          <p:cNvSpPr/>
          <p:nvPr/>
        </p:nvSpPr>
        <p:spPr>
          <a:xfrm rot="2230112" flipH="1">
            <a:off x="4538755" y="4664857"/>
            <a:ext cx="349191" cy="470637"/>
          </a:xfrm>
          <a:custGeom>
            <a:avLst/>
            <a:gdLst/>
            <a:ahLst/>
            <a:cxnLst/>
            <a:rect l="l" t="t" r="r" b="b"/>
            <a:pathLst>
              <a:path w="12817" h="17270" extrusionOk="0">
                <a:moveTo>
                  <a:pt x="5029" y="1"/>
                </a:moveTo>
                <a:cubicBezTo>
                  <a:pt x="4905" y="1"/>
                  <a:pt x="4780" y="24"/>
                  <a:pt x="4656" y="73"/>
                </a:cubicBezTo>
                <a:cubicBezTo>
                  <a:pt x="4023" y="327"/>
                  <a:pt x="3643" y="992"/>
                  <a:pt x="3801" y="1657"/>
                </a:cubicBezTo>
                <a:cubicBezTo>
                  <a:pt x="3902" y="2008"/>
                  <a:pt x="4142" y="2121"/>
                  <a:pt x="4426" y="2121"/>
                </a:cubicBezTo>
                <a:cubicBezTo>
                  <a:pt x="4500" y="2121"/>
                  <a:pt x="4578" y="2113"/>
                  <a:pt x="4656" y="2100"/>
                </a:cubicBezTo>
                <a:lnTo>
                  <a:pt x="4656" y="2100"/>
                </a:lnTo>
                <a:cubicBezTo>
                  <a:pt x="3770" y="4317"/>
                  <a:pt x="3136" y="6660"/>
                  <a:pt x="2788" y="9004"/>
                </a:cubicBezTo>
                <a:cubicBezTo>
                  <a:pt x="2630" y="10017"/>
                  <a:pt x="2471" y="10999"/>
                  <a:pt x="2344" y="11981"/>
                </a:cubicBezTo>
                <a:cubicBezTo>
                  <a:pt x="2091" y="11632"/>
                  <a:pt x="1869" y="11252"/>
                  <a:pt x="1711" y="10872"/>
                </a:cubicBezTo>
                <a:cubicBezTo>
                  <a:pt x="1584" y="10556"/>
                  <a:pt x="1458" y="10239"/>
                  <a:pt x="1394" y="9922"/>
                </a:cubicBezTo>
                <a:cubicBezTo>
                  <a:pt x="1901" y="9891"/>
                  <a:pt x="2313" y="9574"/>
                  <a:pt x="2503" y="9130"/>
                </a:cubicBezTo>
                <a:cubicBezTo>
                  <a:pt x="2797" y="8395"/>
                  <a:pt x="2054" y="8015"/>
                  <a:pt x="1439" y="8015"/>
                </a:cubicBezTo>
                <a:cubicBezTo>
                  <a:pt x="1391" y="8015"/>
                  <a:pt x="1345" y="8018"/>
                  <a:pt x="1299" y="8022"/>
                </a:cubicBezTo>
                <a:cubicBezTo>
                  <a:pt x="1268" y="8022"/>
                  <a:pt x="1236" y="8054"/>
                  <a:pt x="1236" y="8054"/>
                </a:cubicBezTo>
                <a:cubicBezTo>
                  <a:pt x="824" y="8054"/>
                  <a:pt x="349" y="8149"/>
                  <a:pt x="191" y="8497"/>
                </a:cubicBezTo>
                <a:cubicBezTo>
                  <a:pt x="1" y="9099"/>
                  <a:pt x="349" y="9732"/>
                  <a:pt x="951" y="9891"/>
                </a:cubicBezTo>
                <a:cubicBezTo>
                  <a:pt x="1078" y="9922"/>
                  <a:pt x="1204" y="9922"/>
                  <a:pt x="1299" y="9922"/>
                </a:cubicBezTo>
                <a:cubicBezTo>
                  <a:pt x="1363" y="10271"/>
                  <a:pt x="1458" y="10587"/>
                  <a:pt x="1553" y="10936"/>
                </a:cubicBezTo>
                <a:cubicBezTo>
                  <a:pt x="1679" y="11411"/>
                  <a:pt x="1933" y="11822"/>
                  <a:pt x="2249" y="12171"/>
                </a:cubicBezTo>
                <a:cubicBezTo>
                  <a:pt x="2249" y="12202"/>
                  <a:pt x="2281" y="12234"/>
                  <a:pt x="2313" y="12234"/>
                </a:cubicBezTo>
                <a:cubicBezTo>
                  <a:pt x="2059" y="13881"/>
                  <a:pt x="1996" y="15528"/>
                  <a:pt x="2091" y="17174"/>
                </a:cubicBezTo>
                <a:cubicBezTo>
                  <a:pt x="2091" y="17238"/>
                  <a:pt x="2147" y="17269"/>
                  <a:pt x="2202" y="17269"/>
                </a:cubicBezTo>
                <a:cubicBezTo>
                  <a:pt x="2257" y="17269"/>
                  <a:pt x="2313" y="17238"/>
                  <a:pt x="2313" y="17174"/>
                </a:cubicBezTo>
                <a:cubicBezTo>
                  <a:pt x="2344" y="16446"/>
                  <a:pt x="2344" y="15718"/>
                  <a:pt x="2376" y="15021"/>
                </a:cubicBezTo>
                <a:cubicBezTo>
                  <a:pt x="4435" y="13754"/>
                  <a:pt x="6018" y="11759"/>
                  <a:pt x="7380" y="9827"/>
                </a:cubicBezTo>
                <a:cubicBezTo>
                  <a:pt x="8742" y="7832"/>
                  <a:pt x="9787" y="5679"/>
                  <a:pt x="10515" y="3367"/>
                </a:cubicBezTo>
                <a:cubicBezTo>
                  <a:pt x="10740" y="3561"/>
                  <a:pt x="10973" y="3643"/>
                  <a:pt x="11195" y="3643"/>
                </a:cubicBezTo>
                <a:cubicBezTo>
                  <a:pt x="12096" y="3643"/>
                  <a:pt x="12816" y="2280"/>
                  <a:pt x="12130" y="1467"/>
                </a:cubicBezTo>
                <a:cubicBezTo>
                  <a:pt x="11887" y="1183"/>
                  <a:pt x="11528" y="1060"/>
                  <a:pt x="11154" y="1060"/>
                </a:cubicBezTo>
                <a:cubicBezTo>
                  <a:pt x="10654" y="1060"/>
                  <a:pt x="10127" y="1280"/>
                  <a:pt x="9818" y="1625"/>
                </a:cubicBezTo>
                <a:cubicBezTo>
                  <a:pt x="9280" y="2227"/>
                  <a:pt x="9913" y="2828"/>
                  <a:pt x="10420" y="3208"/>
                </a:cubicBezTo>
                <a:cubicBezTo>
                  <a:pt x="8647" y="7547"/>
                  <a:pt x="6366" y="12139"/>
                  <a:pt x="2408" y="14831"/>
                </a:cubicBezTo>
                <a:cubicBezTo>
                  <a:pt x="2440" y="13817"/>
                  <a:pt x="2535" y="12836"/>
                  <a:pt x="2630" y="11854"/>
                </a:cubicBezTo>
                <a:cubicBezTo>
                  <a:pt x="4403" y="9764"/>
                  <a:pt x="5701" y="7325"/>
                  <a:pt x="6461" y="4728"/>
                </a:cubicBezTo>
                <a:cubicBezTo>
                  <a:pt x="6525" y="4760"/>
                  <a:pt x="6588" y="4760"/>
                  <a:pt x="6683" y="4760"/>
                </a:cubicBezTo>
                <a:cubicBezTo>
                  <a:pt x="6718" y="4764"/>
                  <a:pt x="6752" y="4766"/>
                  <a:pt x="6786" y="4766"/>
                </a:cubicBezTo>
                <a:cubicBezTo>
                  <a:pt x="7312" y="4766"/>
                  <a:pt x="7758" y="4314"/>
                  <a:pt x="7728" y="3778"/>
                </a:cubicBezTo>
                <a:cubicBezTo>
                  <a:pt x="7760" y="3493"/>
                  <a:pt x="7633" y="3177"/>
                  <a:pt x="7443" y="2987"/>
                </a:cubicBezTo>
                <a:cubicBezTo>
                  <a:pt x="7317" y="2860"/>
                  <a:pt x="7158" y="2797"/>
                  <a:pt x="7000" y="2765"/>
                </a:cubicBezTo>
                <a:cubicBezTo>
                  <a:pt x="7000" y="2733"/>
                  <a:pt x="7032" y="2733"/>
                  <a:pt x="7063" y="2733"/>
                </a:cubicBezTo>
                <a:cubicBezTo>
                  <a:pt x="7118" y="2679"/>
                  <a:pt x="7078" y="2600"/>
                  <a:pt x="7025" y="2600"/>
                </a:cubicBezTo>
                <a:cubicBezTo>
                  <a:pt x="7017" y="2600"/>
                  <a:pt x="7009" y="2602"/>
                  <a:pt x="7000" y="2607"/>
                </a:cubicBezTo>
                <a:lnTo>
                  <a:pt x="6683" y="2733"/>
                </a:lnTo>
                <a:cubicBezTo>
                  <a:pt x="6620" y="2733"/>
                  <a:pt x="6525" y="2765"/>
                  <a:pt x="6430" y="2765"/>
                </a:cubicBezTo>
                <a:cubicBezTo>
                  <a:pt x="6335" y="2765"/>
                  <a:pt x="6303" y="2860"/>
                  <a:pt x="6335" y="2955"/>
                </a:cubicBezTo>
                <a:cubicBezTo>
                  <a:pt x="6018" y="3082"/>
                  <a:pt x="5765" y="3335"/>
                  <a:pt x="5670" y="3683"/>
                </a:cubicBezTo>
                <a:cubicBezTo>
                  <a:pt x="5606" y="4127"/>
                  <a:pt x="5891" y="4570"/>
                  <a:pt x="6335" y="4665"/>
                </a:cubicBezTo>
                <a:cubicBezTo>
                  <a:pt x="5321" y="7072"/>
                  <a:pt x="4118" y="9384"/>
                  <a:pt x="2661" y="11537"/>
                </a:cubicBezTo>
                <a:cubicBezTo>
                  <a:pt x="3041" y="8339"/>
                  <a:pt x="3738" y="5140"/>
                  <a:pt x="4751" y="2068"/>
                </a:cubicBezTo>
                <a:lnTo>
                  <a:pt x="4878" y="2037"/>
                </a:lnTo>
                <a:lnTo>
                  <a:pt x="4878" y="2037"/>
                </a:lnTo>
                <a:cubicBezTo>
                  <a:pt x="4846" y="2100"/>
                  <a:pt x="4878" y="2163"/>
                  <a:pt x="4941" y="2163"/>
                </a:cubicBezTo>
                <a:cubicBezTo>
                  <a:pt x="4959" y="2164"/>
                  <a:pt x="4976" y="2164"/>
                  <a:pt x="4994" y="2164"/>
                </a:cubicBezTo>
                <a:cubicBezTo>
                  <a:pt x="5665" y="2164"/>
                  <a:pt x="6174" y="1576"/>
                  <a:pt x="6081" y="928"/>
                </a:cubicBezTo>
                <a:cubicBezTo>
                  <a:pt x="6005" y="393"/>
                  <a:pt x="5538" y="1"/>
                  <a:pt x="50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11"/>
          <p:cNvSpPr/>
          <p:nvPr/>
        </p:nvSpPr>
        <p:spPr>
          <a:xfrm flipH="1">
            <a:off x="7187107" y="4442120"/>
            <a:ext cx="461861" cy="706837"/>
          </a:xfrm>
          <a:custGeom>
            <a:avLst/>
            <a:gdLst/>
            <a:ahLst/>
            <a:cxnLst/>
            <a:rect l="l" t="t" r="r" b="b"/>
            <a:pathLst>
              <a:path w="25197" h="38504" extrusionOk="0">
                <a:moveTo>
                  <a:pt x="18812" y="247"/>
                </a:moveTo>
                <a:cubicBezTo>
                  <a:pt x="19097" y="279"/>
                  <a:pt x="19382" y="406"/>
                  <a:pt x="19604" y="627"/>
                </a:cubicBezTo>
                <a:cubicBezTo>
                  <a:pt x="19445" y="1039"/>
                  <a:pt x="19255" y="1451"/>
                  <a:pt x="19002" y="1831"/>
                </a:cubicBezTo>
                <a:cubicBezTo>
                  <a:pt x="18749" y="2369"/>
                  <a:pt x="18527" y="2939"/>
                  <a:pt x="18274" y="3478"/>
                </a:cubicBezTo>
                <a:cubicBezTo>
                  <a:pt x="17830" y="4491"/>
                  <a:pt x="17419" y="5504"/>
                  <a:pt x="16944" y="6486"/>
                </a:cubicBezTo>
                <a:cubicBezTo>
                  <a:pt x="16342" y="7721"/>
                  <a:pt x="15582" y="8925"/>
                  <a:pt x="15043" y="10223"/>
                </a:cubicBezTo>
                <a:cubicBezTo>
                  <a:pt x="15867" y="6898"/>
                  <a:pt x="16944" y="3668"/>
                  <a:pt x="17957" y="374"/>
                </a:cubicBezTo>
                <a:cubicBezTo>
                  <a:pt x="18242" y="279"/>
                  <a:pt x="18527" y="247"/>
                  <a:pt x="18812" y="247"/>
                </a:cubicBezTo>
                <a:close/>
                <a:moveTo>
                  <a:pt x="14315" y="5029"/>
                </a:moveTo>
                <a:lnTo>
                  <a:pt x="14315" y="5029"/>
                </a:lnTo>
                <a:cubicBezTo>
                  <a:pt x="13967" y="6930"/>
                  <a:pt x="13998" y="8893"/>
                  <a:pt x="14378" y="10793"/>
                </a:cubicBezTo>
                <a:cubicBezTo>
                  <a:pt x="14125" y="10160"/>
                  <a:pt x="13935" y="9495"/>
                  <a:pt x="13808" y="8830"/>
                </a:cubicBezTo>
                <a:cubicBezTo>
                  <a:pt x="13555" y="7626"/>
                  <a:pt x="13840" y="6359"/>
                  <a:pt x="14220" y="5219"/>
                </a:cubicBezTo>
                <a:cubicBezTo>
                  <a:pt x="14252" y="5156"/>
                  <a:pt x="14283" y="5093"/>
                  <a:pt x="14315" y="5029"/>
                </a:cubicBezTo>
                <a:close/>
                <a:moveTo>
                  <a:pt x="17767" y="469"/>
                </a:moveTo>
                <a:lnTo>
                  <a:pt x="17767" y="469"/>
                </a:lnTo>
                <a:cubicBezTo>
                  <a:pt x="16627" y="4016"/>
                  <a:pt x="15202" y="7595"/>
                  <a:pt x="14695" y="11300"/>
                </a:cubicBezTo>
                <a:cubicBezTo>
                  <a:pt x="14695" y="11331"/>
                  <a:pt x="14663" y="11395"/>
                  <a:pt x="14663" y="11458"/>
                </a:cubicBezTo>
                <a:cubicBezTo>
                  <a:pt x="14188" y="9115"/>
                  <a:pt x="14157" y="6708"/>
                  <a:pt x="14568" y="4364"/>
                </a:cubicBezTo>
                <a:cubicBezTo>
                  <a:pt x="14917" y="3573"/>
                  <a:pt x="15360" y="2844"/>
                  <a:pt x="15867" y="2179"/>
                </a:cubicBezTo>
                <a:cubicBezTo>
                  <a:pt x="16342" y="1451"/>
                  <a:pt x="17007" y="881"/>
                  <a:pt x="17767" y="469"/>
                </a:cubicBezTo>
                <a:close/>
                <a:moveTo>
                  <a:pt x="19730" y="754"/>
                </a:moveTo>
                <a:cubicBezTo>
                  <a:pt x="20237" y="1451"/>
                  <a:pt x="20301" y="2686"/>
                  <a:pt x="20269" y="3509"/>
                </a:cubicBezTo>
                <a:cubicBezTo>
                  <a:pt x="18495" y="6201"/>
                  <a:pt x="16595" y="8766"/>
                  <a:pt x="14853" y="11490"/>
                </a:cubicBezTo>
                <a:cubicBezTo>
                  <a:pt x="14980" y="11078"/>
                  <a:pt x="15138" y="10666"/>
                  <a:pt x="15297" y="10255"/>
                </a:cubicBezTo>
                <a:cubicBezTo>
                  <a:pt x="15519" y="9843"/>
                  <a:pt x="15740" y="9400"/>
                  <a:pt x="15962" y="8988"/>
                </a:cubicBezTo>
                <a:cubicBezTo>
                  <a:pt x="16437" y="8006"/>
                  <a:pt x="16944" y="7025"/>
                  <a:pt x="17387" y="6043"/>
                </a:cubicBezTo>
                <a:cubicBezTo>
                  <a:pt x="17862" y="5029"/>
                  <a:pt x="18242" y="4016"/>
                  <a:pt x="18685" y="3003"/>
                </a:cubicBezTo>
                <a:cubicBezTo>
                  <a:pt x="19065" y="2274"/>
                  <a:pt x="19414" y="1514"/>
                  <a:pt x="19730" y="754"/>
                </a:cubicBezTo>
                <a:close/>
                <a:moveTo>
                  <a:pt x="20237" y="3763"/>
                </a:moveTo>
                <a:cubicBezTo>
                  <a:pt x="20142" y="4966"/>
                  <a:pt x="19826" y="6138"/>
                  <a:pt x="19319" y="7246"/>
                </a:cubicBezTo>
                <a:cubicBezTo>
                  <a:pt x="18400" y="9336"/>
                  <a:pt x="16690" y="10635"/>
                  <a:pt x="14790" y="11775"/>
                </a:cubicBezTo>
                <a:cubicBezTo>
                  <a:pt x="14790" y="11775"/>
                  <a:pt x="14790" y="11743"/>
                  <a:pt x="14758" y="11743"/>
                </a:cubicBezTo>
                <a:cubicBezTo>
                  <a:pt x="15772" y="10540"/>
                  <a:pt x="16659" y="9241"/>
                  <a:pt x="17482" y="7911"/>
                </a:cubicBezTo>
                <a:cubicBezTo>
                  <a:pt x="18369" y="6486"/>
                  <a:pt x="19350" y="5156"/>
                  <a:pt x="20237" y="3763"/>
                </a:cubicBezTo>
                <a:close/>
                <a:moveTo>
                  <a:pt x="10610" y="6549"/>
                </a:moveTo>
                <a:cubicBezTo>
                  <a:pt x="10863" y="6803"/>
                  <a:pt x="11148" y="7088"/>
                  <a:pt x="11402" y="7373"/>
                </a:cubicBezTo>
                <a:cubicBezTo>
                  <a:pt x="11908" y="8006"/>
                  <a:pt x="12288" y="8766"/>
                  <a:pt x="12510" y="9558"/>
                </a:cubicBezTo>
                <a:cubicBezTo>
                  <a:pt x="12910" y="10729"/>
                  <a:pt x="13191" y="11929"/>
                  <a:pt x="13381" y="13160"/>
                </a:cubicBezTo>
                <a:lnTo>
                  <a:pt x="13381" y="13160"/>
                </a:lnTo>
                <a:cubicBezTo>
                  <a:pt x="13377" y="13151"/>
                  <a:pt x="13372" y="13143"/>
                  <a:pt x="13365" y="13137"/>
                </a:cubicBezTo>
                <a:cubicBezTo>
                  <a:pt x="13080" y="12377"/>
                  <a:pt x="12858" y="11585"/>
                  <a:pt x="12573" y="10825"/>
                </a:cubicBezTo>
                <a:cubicBezTo>
                  <a:pt x="12003" y="9368"/>
                  <a:pt x="11338" y="7943"/>
                  <a:pt x="10610" y="6549"/>
                </a:cubicBezTo>
                <a:close/>
                <a:moveTo>
                  <a:pt x="8892" y="5754"/>
                </a:moveTo>
                <a:cubicBezTo>
                  <a:pt x="8926" y="5754"/>
                  <a:pt x="8960" y="5755"/>
                  <a:pt x="8995" y="5758"/>
                </a:cubicBezTo>
                <a:cubicBezTo>
                  <a:pt x="9470" y="5821"/>
                  <a:pt x="9945" y="6011"/>
                  <a:pt x="10293" y="6296"/>
                </a:cubicBezTo>
                <a:cubicBezTo>
                  <a:pt x="10958" y="7626"/>
                  <a:pt x="11592" y="9020"/>
                  <a:pt x="12225" y="10381"/>
                </a:cubicBezTo>
                <a:cubicBezTo>
                  <a:pt x="12732" y="11617"/>
                  <a:pt x="13175" y="12915"/>
                  <a:pt x="13523" y="14213"/>
                </a:cubicBezTo>
                <a:cubicBezTo>
                  <a:pt x="13555" y="14245"/>
                  <a:pt x="13555" y="14277"/>
                  <a:pt x="13555" y="14340"/>
                </a:cubicBezTo>
                <a:cubicBezTo>
                  <a:pt x="13017" y="13105"/>
                  <a:pt x="12098" y="11965"/>
                  <a:pt x="11307" y="10920"/>
                </a:cubicBezTo>
                <a:cubicBezTo>
                  <a:pt x="10103" y="9400"/>
                  <a:pt x="9026" y="7785"/>
                  <a:pt x="7918" y="6233"/>
                </a:cubicBezTo>
                <a:cubicBezTo>
                  <a:pt x="8150" y="5913"/>
                  <a:pt x="8515" y="5754"/>
                  <a:pt x="8892" y="5754"/>
                </a:cubicBezTo>
                <a:close/>
                <a:moveTo>
                  <a:pt x="7823" y="6296"/>
                </a:moveTo>
                <a:cubicBezTo>
                  <a:pt x="8805" y="7753"/>
                  <a:pt x="9755" y="9210"/>
                  <a:pt x="10800" y="10571"/>
                </a:cubicBezTo>
                <a:cubicBezTo>
                  <a:pt x="11718" y="11807"/>
                  <a:pt x="12573" y="13042"/>
                  <a:pt x="13333" y="14372"/>
                </a:cubicBezTo>
                <a:cubicBezTo>
                  <a:pt x="12573" y="13422"/>
                  <a:pt x="11718" y="12535"/>
                  <a:pt x="10800" y="11712"/>
                </a:cubicBezTo>
                <a:cubicBezTo>
                  <a:pt x="10135" y="11110"/>
                  <a:pt x="9438" y="10476"/>
                  <a:pt x="8773" y="9843"/>
                </a:cubicBezTo>
                <a:cubicBezTo>
                  <a:pt x="8330" y="9368"/>
                  <a:pt x="7855" y="8925"/>
                  <a:pt x="7380" y="8513"/>
                </a:cubicBezTo>
                <a:cubicBezTo>
                  <a:pt x="7253" y="7753"/>
                  <a:pt x="7411" y="6961"/>
                  <a:pt x="7823" y="6296"/>
                </a:cubicBezTo>
                <a:close/>
                <a:moveTo>
                  <a:pt x="7411" y="8766"/>
                </a:moveTo>
                <a:cubicBezTo>
                  <a:pt x="7918" y="9178"/>
                  <a:pt x="8361" y="9716"/>
                  <a:pt x="8836" y="10160"/>
                </a:cubicBezTo>
                <a:cubicBezTo>
                  <a:pt x="9311" y="10603"/>
                  <a:pt x="9786" y="11046"/>
                  <a:pt x="10293" y="11490"/>
                </a:cubicBezTo>
                <a:cubicBezTo>
                  <a:pt x="11497" y="12535"/>
                  <a:pt x="12605" y="13675"/>
                  <a:pt x="13587" y="14910"/>
                </a:cubicBezTo>
                <a:cubicBezTo>
                  <a:pt x="13618" y="14942"/>
                  <a:pt x="13618" y="14973"/>
                  <a:pt x="13618" y="15005"/>
                </a:cubicBezTo>
                <a:cubicBezTo>
                  <a:pt x="12795" y="14467"/>
                  <a:pt x="11908" y="14023"/>
                  <a:pt x="11085" y="13580"/>
                </a:cubicBezTo>
                <a:cubicBezTo>
                  <a:pt x="10546" y="13295"/>
                  <a:pt x="10040" y="13010"/>
                  <a:pt x="9565" y="12693"/>
                </a:cubicBezTo>
                <a:cubicBezTo>
                  <a:pt x="9343" y="12503"/>
                  <a:pt x="9121" y="12377"/>
                  <a:pt x="8868" y="12282"/>
                </a:cubicBezTo>
                <a:cubicBezTo>
                  <a:pt x="8678" y="11997"/>
                  <a:pt x="8488" y="11680"/>
                  <a:pt x="8330" y="11363"/>
                </a:cubicBezTo>
                <a:cubicBezTo>
                  <a:pt x="7886" y="10571"/>
                  <a:pt x="7570" y="9685"/>
                  <a:pt x="7411" y="8766"/>
                </a:cubicBezTo>
                <a:close/>
                <a:moveTo>
                  <a:pt x="8963" y="12377"/>
                </a:moveTo>
                <a:lnTo>
                  <a:pt x="8963" y="12377"/>
                </a:lnTo>
                <a:cubicBezTo>
                  <a:pt x="9660" y="12725"/>
                  <a:pt x="10356" y="13295"/>
                  <a:pt x="11022" y="13675"/>
                </a:cubicBezTo>
                <a:cubicBezTo>
                  <a:pt x="11877" y="14150"/>
                  <a:pt x="12732" y="14688"/>
                  <a:pt x="13618" y="15100"/>
                </a:cubicBezTo>
                <a:cubicBezTo>
                  <a:pt x="13618" y="15100"/>
                  <a:pt x="13618" y="15132"/>
                  <a:pt x="13618" y="15132"/>
                </a:cubicBezTo>
                <a:cubicBezTo>
                  <a:pt x="12542" y="14878"/>
                  <a:pt x="11528" y="14435"/>
                  <a:pt x="10578" y="13897"/>
                </a:cubicBezTo>
                <a:lnTo>
                  <a:pt x="10546" y="13897"/>
                </a:lnTo>
                <a:cubicBezTo>
                  <a:pt x="9945" y="13485"/>
                  <a:pt x="9406" y="12978"/>
                  <a:pt x="8963" y="12377"/>
                </a:cubicBezTo>
                <a:close/>
                <a:moveTo>
                  <a:pt x="22712" y="8336"/>
                </a:moveTo>
                <a:cubicBezTo>
                  <a:pt x="23066" y="8336"/>
                  <a:pt x="23395" y="8427"/>
                  <a:pt x="23657" y="8671"/>
                </a:cubicBezTo>
                <a:cubicBezTo>
                  <a:pt x="22486" y="10318"/>
                  <a:pt x="21251" y="11933"/>
                  <a:pt x="19921" y="13453"/>
                </a:cubicBezTo>
                <a:cubicBezTo>
                  <a:pt x="19293" y="14144"/>
                  <a:pt x="18602" y="14804"/>
                  <a:pt x="17943" y="15494"/>
                </a:cubicBezTo>
                <a:lnTo>
                  <a:pt x="17943" y="15494"/>
                </a:lnTo>
                <a:cubicBezTo>
                  <a:pt x="17995" y="15436"/>
                  <a:pt x="18026" y="15379"/>
                  <a:pt x="18084" y="15322"/>
                </a:cubicBezTo>
                <a:cubicBezTo>
                  <a:pt x="18084" y="15290"/>
                  <a:pt x="18052" y="15290"/>
                  <a:pt x="18020" y="15290"/>
                </a:cubicBezTo>
                <a:cubicBezTo>
                  <a:pt x="17799" y="15575"/>
                  <a:pt x="17545" y="15892"/>
                  <a:pt x="17292" y="16177"/>
                </a:cubicBezTo>
                <a:cubicBezTo>
                  <a:pt x="17292" y="16209"/>
                  <a:pt x="17292" y="16209"/>
                  <a:pt x="17260" y="16209"/>
                </a:cubicBezTo>
                <a:cubicBezTo>
                  <a:pt x="17894" y="15195"/>
                  <a:pt x="18495" y="14150"/>
                  <a:pt x="19097" y="13137"/>
                </a:cubicBezTo>
                <a:cubicBezTo>
                  <a:pt x="19604" y="12218"/>
                  <a:pt x="20079" y="11300"/>
                  <a:pt x="20649" y="10445"/>
                </a:cubicBezTo>
                <a:cubicBezTo>
                  <a:pt x="21092" y="9843"/>
                  <a:pt x="21504" y="9178"/>
                  <a:pt x="21821" y="8481"/>
                </a:cubicBezTo>
                <a:cubicBezTo>
                  <a:pt x="22119" y="8396"/>
                  <a:pt x="22423" y="8336"/>
                  <a:pt x="22712" y="8336"/>
                </a:cubicBezTo>
                <a:close/>
                <a:moveTo>
                  <a:pt x="19160" y="9970"/>
                </a:moveTo>
                <a:lnTo>
                  <a:pt x="19160" y="9970"/>
                </a:lnTo>
                <a:cubicBezTo>
                  <a:pt x="18939" y="10445"/>
                  <a:pt x="18685" y="10951"/>
                  <a:pt x="18432" y="11426"/>
                </a:cubicBezTo>
                <a:cubicBezTo>
                  <a:pt x="18084" y="12060"/>
                  <a:pt x="17767" y="12757"/>
                  <a:pt x="17514" y="13453"/>
                </a:cubicBezTo>
                <a:cubicBezTo>
                  <a:pt x="16975" y="14783"/>
                  <a:pt x="16532" y="16145"/>
                  <a:pt x="16152" y="17507"/>
                </a:cubicBezTo>
                <a:cubicBezTo>
                  <a:pt x="16184" y="16082"/>
                  <a:pt x="16469" y="14657"/>
                  <a:pt x="17007" y="13295"/>
                </a:cubicBezTo>
                <a:cubicBezTo>
                  <a:pt x="17450" y="12028"/>
                  <a:pt x="18179" y="10888"/>
                  <a:pt x="19160" y="9970"/>
                </a:cubicBezTo>
                <a:close/>
                <a:moveTo>
                  <a:pt x="21631" y="8545"/>
                </a:moveTo>
                <a:cubicBezTo>
                  <a:pt x="21282" y="9241"/>
                  <a:pt x="20839" y="9906"/>
                  <a:pt x="20364" y="10540"/>
                </a:cubicBezTo>
                <a:cubicBezTo>
                  <a:pt x="19826" y="11331"/>
                  <a:pt x="19382" y="12187"/>
                  <a:pt x="18907" y="13010"/>
                </a:cubicBezTo>
                <a:cubicBezTo>
                  <a:pt x="18147" y="14372"/>
                  <a:pt x="17387" y="15702"/>
                  <a:pt x="16595" y="17032"/>
                </a:cubicBezTo>
                <a:cubicBezTo>
                  <a:pt x="16469" y="17222"/>
                  <a:pt x="16310" y="17412"/>
                  <a:pt x="16184" y="17602"/>
                </a:cubicBezTo>
                <a:cubicBezTo>
                  <a:pt x="16659" y="16240"/>
                  <a:pt x="17134" y="14878"/>
                  <a:pt x="17672" y="13517"/>
                </a:cubicBezTo>
                <a:cubicBezTo>
                  <a:pt x="18179" y="12282"/>
                  <a:pt x="19002" y="11078"/>
                  <a:pt x="19382" y="9780"/>
                </a:cubicBezTo>
                <a:cubicBezTo>
                  <a:pt x="19921" y="9336"/>
                  <a:pt x="20522" y="8956"/>
                  <a:pt x="21187" y="8703"/>
                </a:cubicBezTo>
                <a:cubicBezTo>
                  <a:pt x="21314" y="8640"/>
                  <a:pt x="21472" y="8576"/>
                  <a:pt x="21631" y="8545"/>
                </a:cubicBezTo>
                <a:close/>
                <a:moveTo>
                  <a:pt x="23689" y="8703"/>
                </a:moveTo>
                <a:cubicBezTo>
                  <a:pt x="23816" y="8830"/>
                  <a:pt x="23911" y="8956"/>
                  <a:pt x="23974" y="9083"/>
                </a:cubicBezTo>
                <a:cubicBezTo>
                  <a:pt x="24196" y="9685"/>
                  <a:pt x="24259" y="10318"/>
                  <a:pt x="24132" y="10920"/>
                </a:cubicBezTo>
                <a:cubicBezTo>
                  <a:pt x="24132" y="10920"/>
                  <a:pt x="24101" y="10951"/>
                  <a:pt x="24101" y="10951"/>
                </a:cubicBezTo>
                <a:cubicBezTo>
                  <a:pt x="22771" y="12250"/>
                  <a:pt x="21346" y="13453"/>
                  <a:pt x="19952" y="14688"/>
                </a:cubicBezTo>
                <a:cubicBezTo>
                  <a:pt x="19192" y="15353"/>
                  <a:pt x="18432" y="15987"/>
                  <a:pt x="17640" y="16620"/>
                </a:cubicBezTo>
                <a:cubicBezTo>
                  <a:pt x="17134" y="16937"/>
                  <a:pt x="16690" y="17349"/>
                  <a:pt x="16279" y="17792"/>
                </a:cubicBezTo>
                <a:cubicBezTo>
                  <a:pt x="17260" y="16145"/>
                  <a:pt x="18780" y="14910"/>
                  <a:pt x="20016" y="13517"/>
                </a:cubicBezTo>
                <a:cubicBezTo>
                  <a:pt x="21377" y="12028"/>
                  <a:pt x="22612" y="10413"/>
                  <a:pt x="23689" y="8703"/>
                </a:cubicBezTo>
                <a:close/>
                <a:moveTo>
                  <a:pt x="21694" y="15480"/>
                </a:moveTo>
                <a:lnTo>
                  <a:pt x="21694" y="15480"/>
                </a:lnTo>
                <a:cubicBezTo>
                  <a:pt x="21377" y="15828"/>
                  <a:pt x="20997" y="16113"/>
                  <a:pt x="20649" y="16367"/>
                </a:cubicBezTo>
                <a:cubicBezTo>
                  <a:pt x="19445" y="17222"/>
                  <a:pt x="17989" y="17570"/>
                  <a:pt x="16564" y="17887"/>
                </a:cubicBezTo>
                <a:cubicBezTo>
                  <a:pt x="17514" y="17507"/>
                  <a:pt x="18432" y="17095"/>
                  <a:pt x="19350" y="16620"/>
                </a:cubicBezTo>
                <a:cubicBezTo>
                  <a:pt x="20111" y="16240"/>
                  <a:pt x="20934" y="15923"/>
                  <a:pt x="21694" y="15480"/>
                </a:cubicBezTo>
                <a:close/>
                <a:moveTo>
                  <a:pt x="24101" y="11173"/>
                </a:moveTo>
                <a:lnTo>
                  <a:pt x="24101" y="11173"/>
                </a:lnTo>
                <a:cubicBezTo>
                  <a:pt x="23942" y="11838"/>
                  <a:pt x="23721" y="12503"/>
                  <a:pt x="23404" y="13105"/>
                </a:cubicBezTo>
                <a:cubicBezTo>
                  <a:pt x="23024" y="13897"/>
                  <a:pt x="22517" y="14625"/>
                  <a:pt x="21947" y="15258"/>
                </a:cubicBezTo>
                <a:cubicBezTo>
                  <a:pt x="21029" y="15797"/>
                  <a:pt x="19984" y="16145"/>
                  <a:pt x="19034" y="16620"/>
                </a:cubicBezTo>
                <a:cubicBezTo>
                  <a:pt x="18147" y="17095"/>
                  <a:pt x="17197" y="17475"/>
                  <a:pt x="16310" y="17919"/>
                </a:cubicBezTo>
                <a:cubicBezTo>
                  <a:pt x="17609" y="16779"/>
                  <a:pt x="19002" y="15765"/>
                  <a:pt x="20301" y="14657"/>
                </a:cubicBezTo>
                <a:cubicBezTo>
                  <a:pt x="21567" y="13548"/>
                  <a:pt x="23056" y="12472"/>
                  <a:pt x="24101" y="11173"/>
                </a:cubicBezTo>
                <a:close/>
                <a:moveTo>
                  <a:pt x="5349" y="12718"/>
                </a:moveTo>
                <a:cubicBezTo>
                  <a:pt x="5919" y="12718"/>
                  <a:pt x="6584" y="12939"/>
                  <a:pt x="7190" y="13232"/>
                </a:cubicBezTo>
                <a:lnTo>
                  <a:pt x="7190" y="13200"/>
                </a:lnTo>
                <a:cubicBezTo>
                  <a:pt x="8171" y="14213"/>
                  <a:pt x="9058" y="15290"/>
                  <a:pt x="9913" y="16367"/>
                </a:cubicBezTo>
                <a:cubicBezTo>
                  <a:pt x="10641" y="17285"/>
                  <a:pt x="11307" y="18267"/>
                  <a:pt x="12067" y="19185"/>
                </a:cubicBezTo>
                <a:cubicBezTo>
                  <a:pt x="11053" y="18267"/>
                  <a:pt x="9976" y="17412"/>
                  <a:pt x="8900" y="16557"/>
                </a:cubicBezTo>
                <a:cubicBezTo>
                  <a:pt x="7443" y="15385"/>
                  <a:pt x="5828" y="14308"/>
                  <a:pt x="4434" y="13010"/>
                </a:cubicBezTo>
                <a:cubicBezTo>
                  <a:pt x="4677" y="12803"/>
                  <a:pt x="4995" y="12718"/>
                  <a:pt x="5349" y="12718"/>
                </a:cubicBezTo>
                <a:close/>
                <a:moveTo>
                  <a:pt x="7285" y="13263"/>
                </a:moveTo>
                <a:lnTo>
                  <a:pt x="7285" y="13263"/>
                </a:lnTo>
                <a:cubicBezTo>
                  <a:pt x="7886" y="13517"/>
                  <a:pt x="8425" y="13865"/>
                  <a:pt x="8963" y="14245"/>
                </a:cubicBezTo>
                <a:cubicBezTo>
                  <a:pt x="10768" y="15607"/>
                  <a:pt x="12098" y="17570"/>
                  <a:pt x="12732" y="19755"/>
                </a:cubicBezTo>
                <a:cubicBezTo>
                  <a:pt x="10831" y="17634"/>
                  <a:pt x="9311" y="15227"/>
                  <a:pt x="7285" y="13263"/>
                </a:cubicBezTo>
                <a:close/>
                <a:moveTo>
                  <a:pt x="4371" y="13073"/>
                </a:moveTo>
                <a:cubicBezTo>
                  <a:pt x="5606" y="14245"/>
                  <a:pt x="7063" y="15227"/>
                  <a:pt x="8393" y="16304"/>
                </a:cubicBezTo>
                <a:cubicBezTo>
                  <a:pt x="9755" y="17380"/>
                  <a:pt x="11148" y="18457"/>
                  <a:pt x="12447" y="19629"/>
                </a:cubicBezTo>
                <a:cubicBezTo>
                  <a:pt x="12510" y="19724"/>
                  <a:pt x="12573" y="19787"/>
                  <a:pt x="12668" y="19882"/>
                </a:cubicBezTo>
                <a:cubicBezTo>
                  <a:pt x="11338" y="18900"/>
                  <a:pt x="9945" y="18045"/>
                  <a:pt x="8520" y="17190"/>
                </a:cubicBezTo>
                <a:cubicBezTo>
                  <a:pt x="6936" y="16240"/>
                  <a:pt x="5448" y="15227"/>
                  <a:pt x="3959" y="14150"/>
                </a:cubicBezTo>
                <a:cubicBezTo>
                  <a:pt x="3959" y="14055"/>
                  <a:pt x="3959" y="13928"/>
                  <a:pt x="3991" y="13833"/>
                </a:cubicBezTo>
                <a:cubicBezTo>
                  <a:pt x="4023" y="13548"/>
                  <a:pt x="4181" y="13295"/>
                  <a:pt x="4371" y="13073"/>
                </a:cubicBezTo>
                <a:close/>
                <a:moveTo>
                  <a:pt x="4561" y="16113"/>
                </a:moveTo>
                <a:lnTo>
                  <a:pt x="4561" y="16113"/>
                </a:lnTo>
                <a:cubicBezTo>
                  <a:pt x="5669" y="16969"/>
                  <a:pt x="6873" y="17697"/>
                  <a:pt x="8140" y="18267"/>
                </a:cubicBezTo>
                <a:cubicBezTo>
                  <a:pt x="9628" y="18900"/>
                  <a:pt x="11180" y="19597"/>
                  <a:pt x="12732" y="20135"/>
                </a:cubicBezTo>
                <a:cubicBezTo>
                  <a:pt x="10673" y="19882"/>
                  <a:pt x="8710" y="19597"/>
                  <a:pt x="6936" y="18425"/>
                </a:cubicBezTo>
                <a:cubicBezTo>
                  <a:pt x="5986" y="17824"/>
                  <a:pt x="5194" y="17032"/>
                  <a:pt x="4561" y="16113"/>
                </a:cubicBezTo>
                <a:close/>
                <a:moveTo>
                  <a:pt x="3959" y="14245"/>
                </a:moveTo>
                <a:cubicBezTo>
                  <a:pt x="6778" y="16335"/>
                  <a:pt x="9913" y="18014"/>
                  <a:pt x="12795" y="20040"/>
                </a:cubicBezTo>
                <a:cubicBezTo>
                  <a:pt x="12795" y="20072"/>
                  <a:pt x="12827" y="20104"/>
                  <a:pt x="12827" y="20135"/>
                </a:cubicBezTo>
                <a:cubicBezTo>
                  <a:pt x="11465" y="19470"/>
                  <a:pt x="10103" y="18900"/>
                  <a:pt x="8710" y="18394"/>
                </a:cubicBezTo>
                <a:cubicBezTo>
                  <a:pt x="7221" y="17760"/>
                  <a:pt x="5796" y="16969"/>
                  <a:pt x="4498" y="16018"/>
                </a:cubicBezTo>
                <a:cubicBezTo>
                  <a:pt x="4149" y="15480"/>
                  <a:pt x="3959" y="14878"/>
                  <a:pt x="3959" y="14245"/>
                </a:cubicBezTo>
                <a:close/>
                <a:moveTo>
                  <a:pt x="23151" y="20895"/>
                </a:moveTo>
                <a:cubicBezTo>
                  <a:pt x="23151" y="20991"/>
                  <a:pt x="23182" y="21117"/>
                  <a:pt x="23151" y="21212"/>
                </a:cubicBezTo>
                <a:cubicBezTo>
                  <a:pt x="23056" y="21972"/>
                  <a:pt x="22581" y="22637"/>
                  <a:pt x="21916" y="22986"/>
                </a:cubicBezTo>
                <a:lnTo>
                  <a:pt x="21884" y="22986"/>
                </a:lnTo>
                <a:cubicBezTo>
                  <a:pt x="20269" y="22986"/>
                  <a:pt x="18685" y="22891"/>
                  <a:pt x="17070" y="22891"/>
                </a:cubicBezTo>
                <a:cubicBezTo>
                  <a:pt x="16405" y="22891"/>
                  <a:pt x="15645" y="22891"/>
                  <a:pt x="14917" y="22954"/>
                </a:cubicBezTo>
                <a:cubicBezTo>
                  <a:pt x="15899" y="22701"/>
                  <a:pt x="16849" y="22384"/>
                  <a:pt x="17799" y="22131"/>
                </a:cubicBezTo>
                <a:cubicBezTo>
                  <a:pt x="19572" y="21687"/>
                  <a:pt x="21346" y="21276"/>
                  <a:pt x="23119" y="20895"/>
                </a:cubicBezTo>
                <a:close/>
                <a:moveTo>
                  <a:pt x="19953" y="19486"/>
                </a:moveTo>
                <a:cubicBezTo>
                  <a:pt x="21275" y="19486"/>
                  <a:pt x="22878" y="19750"/>
                  <a:pt x="23119" y="20800"/>
                </a:cubicBezTo>
                <a:cubicBezTo>
                  <a:pt x="21314" y="21117"/>
                  <a:pt x="19540" y="21529"/>
                  <a:pt x="17799" y="21972"/>
                </a:cubicBezTo>
                <a:cubicBezTo>
                  <a:pt x="16595" y="22289"/>
                  <a:pt x="15328" y="22542"/>
                  <a:pt x="14125" y="22891"/>
                </a:cubicBezTo>
                <a:cubicBezTo>
                  <a:pt x="15107" y="22479"/>
                  <a:pt x="16057" y="22067"/>
                  <a:pt x="17039" y="21656"/>
                </a:cubicBezTo>
                <a:cubicBezTo>
                  <a:pt x="18464" y="21086"/>
                  <a:pt x="19952" y="20674"/>
                  <a:pt x="21441" y="20230"/>
                </a:cubicBezTo>
                <a:cubicBezTo>
                  <a:pt x="21472" y="20199"/>
                  <a:pt x="21441" y="20135"/>
                  <a:pt x="21409" y="20135"/>
                </a:cubicBezTo>
                <a:cubicBezTo>
                  <a:pt x="19984" y="20484"/>
                  <a:pt x="18622" y="20895"/>
                  <a:pt x="17260" y="21402"/>
                </a:cubicBezTo>
                <a:cubicBezTo>
                  <a:pt x="15899" y="21941"/>
                  <a:pt x="14537" y="22542"/>
                  <a:pt x="13207" y="23176"/>
                </a:cubicBezTo>
                <a:cubicBezTo>
                  <a:pt x="13112" y="23207"/>
                  <a:pt x="12985" y="23271"/>
                  <a:pt x="12858" y="23302"/>
                </a:cubicBezTo>
                <a:cubicBezTo>
                  <a:pt x="14062" y="21276"/>
                  <a:pt x="16152" y="19882"/>
                  <a:pt x="18495" y="19597"/>
                </a:cubicBezTo>
                <a:cubicBezTo>
                  <a:pt x="18828" y="19538"/>
                  <a:pt x="19362" y="19486"/>
                  <a:pt x="19953" y="19486"/>
                </a:cubicBezTo>
                <a:close/>
                <a:moveTo>
                  <a:pt x="17102" y="23049"/>
                </a:moveTo>
                <a:cubicBezTo>
                  <a:pt x="18136" y="23049"/>
                  <a:pt x="19185" y="23077"/>
                  <a:pt x="20229" y="23077"/>
                </a:cubicBezTo>
                <a:cubicBezTo>
                  <a:pt x="20751" y="23077"/>
                  <a:pt x="21272" y="23070"/>
                  <a:pt x="21789" y="23049"/>
                </a:cubicBezTo>
                <a:lnTo>
                  <a:pt x="21789" y="23049"/>
                </a:lnTo>
                <a:cubicBezTo>
                  <a:pt x="20839" y="23587"/>
                  <a:pt x="19826" y="23936"/>
                  <a:pt x="18780" y="24157"/>
                </a:cubicBezTo>
                <a:cubicBezTo>
                  <a:pt x="18155" y="24292"/>
                  <a:pt x="17538" y="24354"/>
                  <a:pt x="16927" y="24354"/>
                </a:cubicBezTo>
                <a:cubicBezTo>
                  <a:pt x="15528" y="24354"/>
                  <a:pt x="14161" y="24031"/>
                  <a:pt x="12795" y="23524"/>
                </a:cubicBezTo>
                <a:cubicBezTo>
                  <a:pt x="12795" y="23524"/>
                  <a:pt x="12795" y="23492"/>
                  <a:pt x="12795" y="23461"/>
                </a:cubicBezTo>
                <a:cubicBezTo>
                  <a:pt x="12858" y="23461"/>
                  <a:pt x="12890" y="23429"/>
                  <a:pt x="12953" y="23397"/>
                </a:cubicBezTo>
                <a:cubicBezTo>
                  <a:pt x="14347" y="23271"/>
                  <a:pt x="15677" y="23049"/>
                  <a:pt x="17102" y="23049"/>
                </a:cubicBezTo>
                <a:close/>
                <a:moveTo>
                  <a:pt x="856" y="20452"/>
                </a:moveTo>
                <a:cubicBezTo>
                  <a:pt x="1457" y="20832"/>
                  <a:pt x="2059" y="21307"/>
                  <a:pt x="2629" y="21782"/>
                </a:cubicBezTo>
                <a:cubicBezTo>
                  <a:pt x="3326" y="22384"/>
                  <a:pt x="4118" y="22891"/>
                  <a:pt x="4846" y="23461"/>
                </a:cubicBezTo>
                <a:cubicBezTo>
                  <a:pt x="5321" y="23841"/>
                  <a:pt x="5764" y="24189"/>
                  <a:pt x="6239" y="24569"/>
                </a:cubicBezTo>
                <a:cubicBezTo>
                  <a:pt x="6239" y="24601"/>
                  <a:pt x="6239" y="24632"/>
                  <a:pt x="6271" y="24664"/>
                </a:cubicBezTo>
                <a:cubicBezTo>
                  <a:pt x="6778" y="25139"/>
                  <a:pt x="7316" y="25582"/>
                  <a:pt x="7855" y="26026"/>
                </a:cubicBezTo>
                <a:cubicBezTo>
                  <a:pt x="6936" y="25487"/>
                  <a:pt x="5986" y="24949"/>
                  <a:pt x="5036" y="24442"/>
                </a:cubicBezTo>
                <a:cubicBezTo>
                  <a:pt x="3516" y="23619"/>
                  <a:pt x="1806" y="23017"/>
                  <a:pt x="381" y="22004"/>
                </a:cubicBezTo>
                <a:cubicBezTo>
                  <a:pt x="222" y="21434"/>
                  <a:pt x="412" y="20832"/>
                  <a:pt x="856" y="20452"/>
                </a:cubicBezTo>
                <a:close/>
                <a:moveTo>
                  <a:pt x="2122" y="20077"/>
                </a:moveTo>
                <a:cubicBezTo>
                  <a:pt x="2382" y="20077"/>
                  <a:pt x="2638" y="20117"/>
                  <a:pt x="2883" y="20199"/>
                </a:cubicBezTo>
                <a:cubicBezTo>
                  <a:pt x="4118" y="21307"/>
                  <a:pt x="5194" y="22606"/>
                  <a:pt x="6366" y="23746"/>
                </a:cubicBezTo>
                <a:cubicBezTo>
                  <a:pt x="6936" y="24316"/>
                  <a:pt x="7506" y="24886"/>
                  <a:pt x="8045" y="25456"/>
                </a:cubicBezTo>
                <a:cubicBezTo>
                  <a:pt x="8330" y="25741"/>
                  <a:pt x="8551" y="26026"/>
                  <a:pt x="8805" y="26311"/>
                </a:cubicBezTo>
                <a:cubicBezTo>
                  <a:pt x="8298" y="25994"/>
                  <a:pt x="7791" y="25614"/>
                  <a:pt x="7285" y="25234"/>
                </a:cubicBezTo>
                <a:cubicBezTo>
                  <a:pt x="6588" y="24664"/>
                  <a:pt x="5891" y="24094"/>
                  <a:pt x="5163" y="23524"/>
                </a:cubicBezTo>
                <a:cubicBezTo>
                  <a:pt x="4434" y="22922"/>
                  <a:pt x="3643" y="22384"/>
                  <a:pt x="2914" y="21814"/>
                </a:cubicBezTo>
                <a:cubicBezTo>
                  <a:pt x="2313" y="21276"/>
                  <a:pt x="1679" y="20800"/>
                  <a:pt x="1014" y="20325"/>
                </a:cubicBezTo>
                <a:cubicBezTo>
                  <a:pt x="1046" y="20325"/>
                  <a:pt x="1077" y="20294"/>
                  <a:pt x="1077" y="20294"/>
                </a:cubicBezTo>
                <a:cubicBezTo>
                  <a:pt x="1421" y="20149"/>
                  <a:pt x="1775" y="20077"/>
                  <a:pt x="2122" y="20077"/>
                </a:cubicBezTo>
                <a:close/>
                <a:moveTo>
                  <a:pt x="3104" y="20262"/>
                </a:moveTo>
                <a:cubicBezTo>
                  <a:pt x="3928" y="20515"/>
                  <a:pt x="4719" y="20864"/>
                  <a:pt x="5448" y="21307"/>
                </a:cubicBezTo>
                <a:cubicBezTo>
                  <a:pt x="7411" y="22511"/>
                  <a:pt x="8488" y="24442"/>
                  <a:pt x="9216" y="26564"/>
                </a:cubicBezTo>
                <a:cubicBezTo>
                  <a:pt x="8773" y="26121"/>
                  <a:pt x="8393" y="25614"/>
                  <a:pt x="7950" y="25171"/>
                </a:cubicBezTo>
                <a:cubicBezTo>
                  <a:pt x="7411" y="24569"/>
                  <a:pt x="6810" y="23999"/>
                  <a:pt x="6239" y="23429"/>
                </a:cubicBezTo>
                <a:cubicBezTo>
                  <a:pt x="5163" y="22384"/>
                  <a:pt x="4181" y="21276"/>
                  <a:pt x="3104" y="20262"/>
                </a:cubicBezTo>
                <a:close/>
                <a:moveTo>
                  <a:pt x="412" y="22131"/>
                </a:moveTo>
                <a:lnTo>
                  <a:pt x="412" y="22131"/>
                </a:lnTo>
                <a:cubicBezTo>
                  <a:pt x="1679" y="23049"/>
                  <a:pt x="3136" y="23587"/>
                  <a:pt x="4498" y="24284"/>
                </a:cubicBezTo>
                <a:cubicBezTo>
                  <a:pt x="5828" y="24949"/>
                  <a:pt x="7095" y="25741"/>
                  <a:pt x="8425" y="26438"/>
                </a:cubicBezTo>
                <a:cubicBezTo>
                  <a:pt x="8520" y="26469"/>
                  <a:pt x="8583" y="26533"/>
                  <a:pt x="8678" y="26596"/>
                </a:cubicBezTo>
                <a:cubicBezTo>
                  <a:pt x="7728" y="26279"/>
                  <a:pt x="6778" y="25963"/>
                  <a:pt x="5796" y="25677"/>
                </a:cubicBezTo>
                <a:cubicBezTo>
                  <a:pt x="4434" y="25266"/>
                  <a:pt x="3136" y="24727"/>
                  <a:pt x="1806" y="24284"/>
                </a:cubicBezTo>
                <a:lnTo>
                  <a:pt x="1774" y="24284"/>
                </a:lnTo>
                <a:cubicBezTo>
                  <a:pt x="1457" y="23967"/>
                  <a:pt x="1141" y="23587"/>
                  <a:pt x="887" y="23207"/>
                </a:cubicBezTo>
                <a:cubicBezTo>
                  <a:pt x="666" y="22891"/>
                  <a:pt x="507" y="22511"/>
                  <a:pt x="412" y="22131"/>
                </a:cubicBezTo>
                <a:close/>
                <a:moveTo>
                  <a:pt x="1901" y="24411"/>
                </a:moveTo>
                <a:cubicBezTo>
                  <a:pt x="3168" y="24917"/>
                  <a:pt x="4434" y="25424"/>
                  <a:pt x="5733" y="25804"/>
                </a:cubicBezTo>
                <a:cubicBezTo>
                  <a:pt x="6778" y="26121"/>
                  <a:pt x="7918" y="26659"/>
                  <a:pt x="9026" y="26818"/>
                </a:cubicBezTo>
                <a:lnTo>
                  <a:pt x="9058" y="26818"/>
                </a:lnTo>
                <a:cubicBezTo>
                  <a:pt x="8811" y="26825"/>
                  <a:pt x="8566" y="26829"/>
                  <a:pt x="8323" y="26829"/>
                </a:cubicBezTo>
                <a:cubicBezTo>
                  <a:pt x="7536" y="26829"/>
                  <a:pt x="6768" y="26788"/>
                  <a:pt x="6018" y="26691"/>
                </a:cubicBezTo>
                <a:cubicBezTo>
                  <a:pt x="4909" y="26501"/>
                  <a:pt x="3896" y="26026"/>
                  <a:pt x="3009" y="25329"/>
                </a:cubicBezTo>
                <a:cubicBezTo>
                  <a:pt x="2629" y="25044"/>
                  <a:pt x="2249" y="24759"/>
                  <a:pt x="1901" y="24411"/>
                </a:cubicBezTo>
                <a:close/>
                <a:moveTo>
                  <a:pt x="12162" y="28084"/>
                </a:moveTo>
                <a:cubicBezTo>
                  <a:pt x="9565" y="29478"/>
                  <a:pt x="6810" y="30555"/>
                  <a:pt x="3959" y="31346"/>
                </a:cubicBezTo>
                <a:cubicBezTo>
                  <a:pt x="4054" y="31188"/>
                  <a:pt x="4149" y="31061"/>
                  <a:pt x="4244" y="30935"/>
                </a:cubicBezTo>
                <a:lnTo>
                  <a:pt x="4244" y="30903"/>
                </a:lnTo>
                <a:cubicBezTo>
                  <a:pt x="4878" y="30174"/>
                  <a:pt x="5954" y="29731"/>
                  <a:pt x="6841" y="29383"/>
                </a:cubicBezTo>
                <a:cubicBezTo>
                  <a:pt x="8520" y="28718"/>
                  <a:pt x="10325" y="28464"/>
                  <a:pt x="12067" y="28084"/>
                </a:cubicBezTo>
                <a:close/>
                <a:moveTo>
                  <a:pt x="12162" y="28148"/>
                </a:moveTo>
                <a:cubicBezTo>
                  <a:pt x="12162" y="28179"/>
                  <a:pt x="12162" y="28179"/>
                  <a:pt x="12162" y="28179"/>
                </a:cubicBezTo>
                <a:cubicBezTo>
                  <a:pt x="11750" y="28654"/>
                  <a:pt x="11307" y="29098"/>
                  <a:pt x="10768" y="29446"/>
                </a:cubicBezTo>
                <a:cubicBezTo>
                  <a:pt x="10040" y="29984"/>
                  <a:pt x="9311" y="30491"/>
                  <a:pt x="8551" y="30966"/>
                </a:cubicBezTo>
                <a:cubicBezTo>
                  <a:pt x="7190" y="31853"/>
                  <a:pt x="5733" y="32613"/>
                  <a:pt x="4308" y="33468"/>
                </a:cubicBezTo>
                <a:cubicBezTo>
                  <a:pt x="3674" y="33025"/>
                  <a:pt x="3484" y="32170"/>
                  <a:pt x="3864" y="31505"/>
                </a:cubicBezTo>
                <a:cubicBezTo>
                  <a:pt x="6715" y="30681"/>
                  <a:pt x="9691" y="29826"/>
                  <a:pt x="12162" y="28148"/>
                </a:cubicBezTo>
                <a:close/>
                <a:moveTo>
                  <a:pt x="11972" y="28781"/>
                </a:moveTo>
                <a:lnTo>
                  <a:pt x="11972" y="28781"/>
                </a:lnTo>
                <a:cubicBezTo>
                  <a:pt x="11528" y="30364"/>
                  <a:pt x="10641" y="31790"/>
                  <a:pt x="9438" y="32898"/>
                </a:cubicBezTo>
                <a:cubicBezTo>
                  <a:pt x="8805" y="33436"/>
                  <a:pt x="8045" y="33785"/>
                  <a:pt x="7221" y="33975"/>
                </a:cubicBezTo>
                <a:cubicBezTo>
                  <a:pt x="7981" y="33088"/>
                  <a:pt x="8995" y="32423"/>
                  <a:pt x="9755" y="31536"/>
                </a:cubicBezTo>
                <a:cubicBezTo>
                  <a:pt x="10515" y="30650"/>
                  <a:pt x="11243" y="29699"/>
                  <a:pt x="11972" y="28781"/>
                </a:cubicBezTo>
                <a:close/>
                <a:moveTo>
                  <a:pt x="11782" y="28813"/>
                </a:moveTo>
                <a:lnTo>
                  <a:pt x="11782" y="28813"/>
                </a:lnTo>
                <a:cubicBezTo>
                  <a:pt x="11085" y="29573"/>
                  <a:pt x="10451" y="30460"/>
                  <a:pt x="9786" y="31251"/>
                </a:cubicBezTo>
                <a:cubicBezTo>
                  <a:pt x="8931" y="32296"/>
                  <a:pt x="7728" y="32993"/>
                  <a:pt x="6873" y="34006"/>
                </a:cubicBezTo>
                <a:cubicBezTo>
                  <a:pt x="6685" y="34035"/>
                  <a:pt x="6497" y="34049"/>
                  <a:pt x="6311" y="34049"/>
                </a:cubicBezTo>
                <a:cubicBezTo>
                  <a:pt x="5679" y="34049"/>
                  <a:pt x="5060" y="33888"/>
                  <a:pt x="4498" y="33595"/>
                </a:cubicBezTo>
                <a:lnTo>
                  <a:pt x="4498" y="33563"/>
                </a:lnTo>
                <a:cubicBezTo>
                  <a:pt x="6049" y="32645"/>
                  <a:pt x="7633" y="31790"/>
                  <a:pt x="9153" y="30776"/>
                </a:cubicBezTo>
                <a:cubicBezTo>
                  <a:pt x="10008" y="30238"/>
                  <a:pt x="10800" y="29636"/>
                  <a:pt x="11560" y="29003"/>
                </a:cubicBezTo>
                <a:cubicBezTo>
                  <a:pt x="11623" y="28939"/>
                  <a:pt x="11718" y="28876"/>
                  <a:pt x="11782" y="28813"/>
                </a:cubicBezTo>
                <a:close/>
                <a:moveTo>
                  <a:pt x="18589" y="1"/>
                </a:moveTo>
                <a:cubicBezTo>
                  <a:pt x="17835" y="1"/>
                  <a:pt x="17060" y="595"/>
                  <a:pt x="16564" y="1039"/>
                </a:cubicBezTo>
                <a:cubicBezTo>
                  <a:pt x="15582" y="2021"/>
                  <a:pt x="14790" y="3161"/>
                  <a:pt x="14283" y="4459"/>
                </a:cubicBezTo>
                <a:cubicBezTo>
                  <a:pt x="13207" y="6835"/>
                  <a:pt x="13302" y="9558"/>
                  <a:pt x="14568" y="11838"/>
                </a:cubicBezTo>
                <a:cubicBezTo>
                  <a:pt x="14283" y="12725"/>
                  <a:pt x="14030" y="13643"/>
                  <a:pt x="13840" y="14530"/>
                </a:cubicBezTo>
                <a:cubicBezTo>
                  <a:pt x="13650" y="12503"/>
                  <a:pt x="13207" y="10508"/>
                  <a:pt x="12447" y="8608"/>
                </a:cubicBezTo>
                <a:cubicBezTo>
                  <a:pt x="11972" y="7462"/>
                  <a:pt x="10461" y="5454"/>
                  <a:pt x="8981" y="5454"/>
                </a:cubicBezTo>
                <a:cubicBezTo>
                  <a:pt x="8784" y="5454"/>
                  <a:pt x="8587" y="5489"/>
                  <a:pt x="8393" y="5568"/>
                </a:cubicBezTo>
                <a:cubicBezTo>
                  <a:pt x="6208" y="6454"/>
                  <a:pt x="7190" y="9653"/>
                  <a:pt x="7918" y="11173"/>
                </a:cubicBezTo>
                <a:cubicBezTo>
                  <a:pt x="8963" y="13422"/>
                  <a:pt x="11148" y="14973"/>
                  <a:pt x="13618" y="15227"/>
                </a:cubicBezTo>
                <a:cubicBezTo>
                  <a:pt x="13618" y="15258"/>
                  <a:pt x="13650" y="15290"/>
                  <a:pt x="13682" y="15290"/>
                </a:cubicBezTo>
                <a:cubicBezTo>
                  <a:pt x="13365" y="16684"/>
                  <a:pt x="13143" y="18109"/>
                  <a:pt x="12985" y="19534"/>
                </a:cubicBezTo>
                <a:cubicBezTo>
                  <a:pt x="12225" y="17159"/>
                  <a:pt x="10736" y="15100"/>
                  <a:pt x="8710" y="13675"/>
                </a:cubicBezTo>
                <a:cubicBezTo>
                  <a:pt x="7930" y="13142"/>
                  <a:pt x="6619" y="12449"/>
                  <a:pt x="5499" y="12449"/>
                </a:cubicBezTo>
                <a:cubicBezTo>
                  <a:pt x="4891" y="12449"/>
                  <a:pt x="4339" y="12653"/>
                  <a:pt x="3959" y="13200"/>
                </a:cubicBezTo>
                <a:cubicBezTo>
                  <a:pt x="2819" y="14815"/>
                  <a:pt x="4751" y="17000"/>
                  <a:pt x="5891" y="17950"/>
                </a:cubicBezTo>
                <a:cubicBezTo>
                  <a:pt x="7823" y="19629"/>
                  <a:pt x="10356" y="20199"/>
                  <a:pt x="12858" y="20262"/>
                </a:cubicBezTo>
                <a:lnTo>
                  <a:pt x="12858" y="20294"/>
                </a:lnTo>
                <a:cubicBezTo>
                  <a:pt x="12795" y="20895"/>
                  <a:pt x="12732" y="21497"/>
                  <a:pt x="12637" y="22131"/>
                </a:cubicBezTo>
                <a:cubicBezTo>
                  <a:pt x="12605" y="22416"/>
                  <a:pt x="12573" y="22701"/>
                  <a:pt x="12542" y="22986"/>
                </a:cubicBezTo>
                <a:cubicBezTo>
                  <a:pt x="12542" y="23017"/>
                  <a:pt x="12542" y="23081"/>
                  <a:pt x="12542" y="23112"/>
                </a:cubicBezTo>
                <a:cubicBezTo>
                  <a:pt x="12542" y="23207"/>
                  <a:pt x="12510" y="23334"/>
                  <a:pt x="12510" y="23429"/>
                </a:cubicBezTo>
                <a:cubicBezTo>
                  <a:pt x="12510" y="23429"/>
                  <a:pt x="12510" y="23461"/>
                  <a:pt x="12510" y="23461"/>
                </a:cubicBezTo>
                <a:cubicBezTo>
                  <a:pt x="12352" y="24949"/>
                  <a:pt x="12257" y="26438"/>
                  <a:pt x="12193" y="27926"/>
                </a:cubicBezTo>
                <a:cubicBezTo>
                  <a:pt x="11845" y="27799"/>
                  <a:pt x="11497" y="27641"/>
                  <a:pt x="11117" y="27546"/>
                </a:cubicBezTo>
                <a:cubicBezTo>
                  <a:pt x="10546" y="27324"/>
                  <a:pt x="10008" y="27071"/>
                  <a:pt x="9470" y="26754"/>
                </a:cubicBezTo>
                <a:cubicBezTo>
                  <a:pt x="8931" y="24347"/>
                  <a:pt x="7601" y="22162"/>
                  <a:pt x="5384" y="20959"/>
                </a:cubicBezTo>
                <a:cubicBezTo>
                  <a:pt x="4507" y="20487"/>
                  <a:pt x="3215" y="19871"/>
                  <a:pt x="2052" y="19871"/>
                </a:cubicBezTo>
                <a:cubicBezTo>
                  <a:pt x="1577" y="19871"/>
                  <a:pt x="1124" y="19973"/>
                  <a:pt x="729" y="20230"/>
                </a:cubicBezTo>
                <a:cubicBezTo>
                  <a:pt x="127" y="20610"/>
                  <a:pt x="1" y="21561"/>
                  <a:pt x="191" y="22194"/>
                </a:cubicBezTo>
                <a:cubicBezTo>
                  <a:pt x="476" y="23271"/>
                  <a:pt x="1236" y="24126"/>
                  <a:pt x="2059" y="24854"/>
                </a:cubicBezTo>
                <a:cubicBezTo>
                  <a:pt x="2914" y="25614"/>
                  <a:pt x="3959" y="26216"/>
                  <a:pt x="5036" y="26596"/>
                </a:cubicBezTo>
                <a:cubicBezTo>
                  <a:pt x="6429" y="27071"/>
                  <a:pt x="7918" y="26913"/>
                  <a:pt x="9375" y="27008"/>
                </a:cubicBezTo>
                <a:cubicBezTo>
                  <a:pt x="9375" y="27008"/>
                  <a:pt x="9375" y="27008"/>
                  <a:pt x="9375" y="27039"/>
                </a:cubicBezTo>
                <a:lnTo>
                  <a:pt x="9406" y="27039"/>
                </a:lnTo>
                <a:cubicBezTo>
                  <a:pt x="10166" y="27483"/>
                  <a:pt x="10990" y="27831"/>
                  <a:pt x="11845" y="28021"/>
                </a:cubicBezTo>
                <a:cubicBezTo>
                  <a:pt x="9596" y="28401"/>
                  <a:pt x="7285" y="28749"/>
                  <a:pt x="5258" y="29858"/>
                </a:cubicBezTo>
                <a:cubicBezTo>
                  <a:pt x="3896" y="30586"/>
                  <a:pt x="2566" y="32233"/>
                  <a:pt x="3991" y="33595"/>
                </a:cubicBezTo>
                <a:cubicBezTo>
                  <a:pt x="4538" y="34141"/>
                  <a:pt x="5280" y="34361"/>
                  <a:pt x="6050" y="34361"/>
                </a:cubicBezTo>
                <a:cubicBezTo>
                  <a:pt x="6975" y="34361"/>
                  <a:pt x="7938" y="34044"/>
                  <a:pt x="8646" y="33595"/>
                </a:cubicBezTo>
                <a:cubicBezTo>
                  <a:pt x="10325" y="32486"/>
                  <a:pt x="11560" y="30871"/>
                  <a:pt x="12193" y="28971"/>
                </a:cubicBezTo>
                <a:lnTo>
                  <a:pt x="12193" y="28971"/>
                </a:lnTo>
                <a:cubicBezTo>
                  <a:pt x="12130" y="32201"/>
                  <a:pt x="12605" y="35432"/>
                  <a:pt x="13650" y="38503"/>
                </a:cubicBezTo>
                <a:cubicBezTo>
                  <a:pt x="13713" y="38440"/>
                  <a:pt x="13808" y="38377"/>
                  <a:pt x="13872" y="38345"/>
                </a:cubicBezTo>
                <a:cubicBezTo>
                  <a:pt x="12668" y="33531"/>
                  <a:pt x="12320" y="28528"/>
                  <a:pt x="12795" y="23587"/>
                </a:cubicBezTo>
                <a:lnTo>
                  <a:pt x="12795" y="23587"/>
                </a:lnTo>
                <a:cubicBezTo>
                  <a:pt x="14104" y="24174"/>
                  <a:pt x="15498" y="24470"/>
                  <a:pt x="16902" y="24470"/>
                </a:cubicBezTo>
                <a:cubicBezTo>
                  <a:pt x="17773" y="24470"/>
                  <a:pt x="18648" y="24356"/>
                  <a:pt x="19509" y="24126"/>
                </a:cubicBezTo>
                <a:cubicBezTo>
                  <a:pt x="20997" y="23714"/>
                  <a:pt x="23436" y="22796"/>
                  <a:pt x="23372" y="20895"/>
                </a:cubicBezTo>
                <a:cubicBezTo>
                  <a:pt x="23348" y="19527"/>
                  <a:pt x="21348" y="19273"/>
                  <a:pt x="19955" y="19273"/>
                </a:cubicBezTo>
                <a:cubicBezTo>
                  <a:pt x="19575" y="19273"/>
                  <a:pt x="19240" y="19292"/>
                  <a:pt x="19002" y="19312"/>
                </a:cubicBezTo>
                <a:cubicBezTo>
                  <a:pt x="17640" y="19407"/>
                  <a:pt x="16310" y="19850"/>
                  <a:pt x="15138" y="20547"/>
                </a:cubicBezTo>
                <a:cubicBezTo>
                  <a:pt x="14410" y="21022"/>
                  <a:pt x="13777" y="21624"/>
                  <a:pt x="13270" y="22321"/>
                </a:cubicBezTo>
                <a:cubicBezTo>
                  <a:pt x="14125" y="20895"/>
                  <a:pt x="15012" y="19502"/>
                  <a:pt x="15962" y="18172"/>
                </a:cubicBezTo>
                <a:cubicBezTo>
                  <a:pt x="15986" y="18180"/>
                  <a:pt x="16009" y="18184"/>
                  <a:pt x="16032" y="18184"/>
                </a:cubicBezTo>
                <a:cubicBezTo>
                  <a:pt x="16098" y="18184"/>
                  <a:pt x="16152" y="18148"/>
                  <a:pt x="16152" y="18077"/>
                </a:cubicBezTo>
                <a:cubicBezTo>
                  <a:pt x="17799" y="17919"/>
                  <a:pt x="19350" y="17380"/>
                  <a:pt x="20776" y="16557"/>
                </a:cubicBezTo>
                <a:cubicBezTo>
                  <a:pt x="22011" y="15702"/>
                  <a:pt x="22992" y="14562"/>
                  <a:pt x="23657" y="13232"/>
                </a:cubicBezTo>
                <a:cubicBezTo>
                  <a:pt x="24427" y="11754"/>
                  <a:pt x="25197" y="8060"/>
                  <a:pt x="22707" y="8060"/>
                </a:cubicBezTo>
                <a:cubicBezTo>
                  <a:pt x="22636" y="8060"/>
                  <a:pt x="22562" y="8063"/>
                  <a:pt x="22486" y="8070"/>
                </a:cubicBezTo>
                <a:cubicBezTo>
                  <a:pt x="20079" y="8260"/>
                  <a:pt x="18242" y="10128"/>
                  <a:pt x="17229" y="12155"/>
                </a:cubicBezTo>
                <a:cubicBezTo>
                  <a:pt x="16374" y="13833"/>
                  <a:pt x="15772" y="16018"/>
                  <a:pt x="15899" y="17950"/>
                </a:cubicBezTo>
                <a:cubicBezTo>
                  <a:pt x="14835" y="19358"/>
                  <a:pt x="13863" y="20859"/>
                  <a:pt x="12924" y="22361"/>
                </a:cubicBezTo>
                <a:lnTo>
                  <a:pt x="12924" y="22361"/>
                </a:lnTo>
                <a:cubicBezTo>
                  <a:pt x="13272" y="18916"/>
                  <a:pt x="13684" y="15346"/>
                  <a:pt x="14695" y="11965"/>
                </a:cubicBezTo>
                <a:cubicBezTo>
                  <a:pt x="14707" y="11971"/>
                  <a:pt x="14719" y="11974"/>
                  <a:pt x="14731" y="11974"/>
                </a:cubicBezTo>
                <a:cubicBezTo>
                  <a:pt x="14780" y="11974"/>
                  <a:pt x="14822" y="11927"/>
                  <a:pt x="14822" y="11902"/>
                </a:cubicBezTo>
                <a:cubicBezTo>
                  <a:pt x="17134" y="10888"/>
                  <a:pt x="18939" y="8988"/>
                  <a:pt x="19826" y="6644"/>
                </a:cubicBezTo>
                <a:cubicBezTo>
                  <a:pt x="20396" y="5124"/>
                  <a:pt x="21156" y="1926"/>
                  <a:pt x="19762" y="532"/>
                </a:cubicBezTo>
                <a:cubicBezTo>
                  <a:pt x="19572" y="342"/>
                  <a:pt x="19319" y="184"/>
                  <a:pt x="19065" y="89"/>
                </a:cubicBezTo>
                <a:cubicBezTo>
                  <a:pt x="18910" y="28"/>
                  <a:pt x="18750" y="1"/>
                  <a:pt x="185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3" name="Google Shape;643;p11"/>
          <p:cNvGrpSpPr/>
          <p:nvPr/>
        </p:nvGrpSpPr>
        <p:grpSpPr>
          <a:xfrm rot="-5400000">
            <a:off x="8349562" y="4982583"/>
            <a:ext cx="172454" cy="163819"/>
            <a:chOff x="-5" y="4535347"/>
            <a:chExt cx="172454" cy="163819"/>
          </a:xfrm>
        </p:grpSpPr>
        <p:sp>
          <p:nvSpPr>
            <p:cNvPr id="644" name="Google Shape;644;p11"/>
            <p:cNvSpPr/>
            <p:nvPr/>
          </p:nvSpPr>
          <p:spPr>
            <a:xfrm rot="10800000" flipH="1">
              <a:off x="-5" y="4613983"/>
              <a:ext cx="22231" cy="47619"/>
            </a:xfrm>
            <a:custGeom>
              <a:avLst/>
              <a:gdLst/>
              <a:ahLst/>
              <a:cxnLst/>
              <a:rect l="l" t="t" r="r" b="b"/>
              <a:pathLst>
                <a:path w="1331" h="2851" extrusionOk="0">
                  <a:moveTo>
                    <a:pt x="0" y="0"/>
                  </a:moveTo>
                  <a:lnTo>
                    <a:pt x="0" y="824"/>
                  </a:lnTo>
                  <a:cubicBezTo>
                    <a:pt x="348" y="1520"/>
                    <a:pt x="728" y="2186"/>
                    <a:pt x="1140" y="2851"/>
                  </a:cubicBezTo>
                  <a:cubicBezTo>
                    <a:pt x="1203" y="2787"/>
                    <a:pt x="1267" y="2724"/>
                    <a:pt x="1330" y="2692"/>
                  </a:cubicBezTo>
                  <a:cubicBezTo>
                    <a:pt x="887" y="1805"/>
                    <a:pt x="412" y="887"/>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11"/>
            <p:cNvSpPr/>
            <p:nvPr/>
          </p:nvSpPr>
          <p:spPr>
            <a:xfrm rot="10800000" flipH="1">
              <a:off x="-5" y="4619796"/>
              <a:ext cx="117970" cy="79370"/>
            </a:xfrm>
            <a:custGeom>
              <a:avLst/>
              <a:gdLst/>
              <a:ahLst/>
              <a:cxnLst/>
              <a:rect l="l" t="t" r="r" b="b"/>
              <a:pathLst>
                <a:path w="7063" h="4752" extrusionOk="0">
                  <a:moveTo>
                    <a:pt x="0" y="1"/>
                  </a:moveTo>
                  <a:lnTo>
                    <a:pt x="0" y="539"/>
                  </a:lnTo>
                  <a:cubicBezTo>
                    <a:pt x="2058" y="2249"/>
                    <a:pt x="4370" y="3674"/>
                    <a:pt x="6809" y="4751"/>
                  </a:cubicBezTo>
                  <a:cubicBezTo>
                    <a:pt x="6872" y="4625"/>
                    <a:pt x="6936" y="4498"/>
                    <a:pt x="7062" y="4371"/>
                  </a:cubicBezTo>
                  <a:cubicBezTo>
                    <a:pt x="4592" y="3104"/>
                    <a:pt x="2217" y="1648"/>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11"/>
            <p:cNvSpPr/>
            <p:nvPr/>
          </p:nvSpPr>
          <p:spPr>
            <a:xfrm rot="10800000" flipH="1">
              <a:off x="111068" y="4566230"/>
              <a:ext cx="61382" cy="67729"/>
            </a:xfrm>
            <a:custGeom>
              <a:avLst/>
              <a:gdLst/>
              <a:ahLst/>
              <a:cxnLst/>
              <a:rect l="l" t="t" r="r" b="b"/>
              <a:pathLst>
                <a:path w="3675" h="4055" extrusionOk="0">
                  <a:moveTo>
                    <a:pt x="1434" y="1"/>
                  </a:moveTo>
                  <a:cubicBezTo>
                    <a:pt x="1244" y="1"/>
                    <a:pt x="1050" y="37"/>
                    <a:pt x="856" y="119"/>
                  </a:cubicBezTo>
                  <a:cubicBezTo>
                    <a:pt x="697" y="182"/>
                    <a:pt x="507" y="309"/>
                    <a:pt x="381" y="467"/>
                  </a:cubicBezTo>
                  <a:cubicBezTo>
                    <a:pt x="1109" y="847"/>
                    <a:pt x="1806" y="1227"/>
                    <a:pt x="2534" y="1639"/>
                  </a:cubicBezTo>
                  <a:cubicBezTo>
                    <a:pt x="2643" y="1693"/>
                    <a:pt x="2588" y="1842"/>
                    <a:pt x="2490" y="1842"/>
                  </a:cubicBezTo>
                  <a:cubicBezTo>
                    <a:pt x="2474" y="1842"/>
                    <a:pt x="2457" y="1838"/>
                    <a:pt x="2439" y="1829"/>
                  </a:cubicBezTo>
                  <a:cubicBezTo>
                    <a:pt x="1679" y="1544"/>
                    <a:pt x="919" y="1196"/>
                    <a:pt x="159" y="847"/>
                  </a:cubicBezTo>
                  <a:lnTo>
                    <a:pt x="159" y="847"/>
                  </a:lnTo>
                  <a:cubicBezTo>
                    <a:pt x="1" y="1386"/>
                    <a:pt x="1" y="1987"/>
                    <a:pt x="191" y="2526"/>
                  </a:cubicBezTo>
                  <a:cubicBezTo>
                    <a:pt x="431" y="3367"/>
                    <a:pt x="1185" y="3924"/>
                    <a:pt x="2047" y="3924"/>
                  </a:cubicBezTo>
                  <a:cubicBezTo>
                    <a:pt x="2093" y="3924"/>
                    <a:pt x="2139" y="3922"/>
                    <a:pt x="2186" y="3919"/>
                  </a:cubicBezTo>
                  <a:lnTo>
                    <a:pt x="2186" y="3919"/>
                  </a:lnTo>
                  <a:cubicBezTo>
                    <a:pt x="2186" y="3951"/>
                    <a:pt x="2154" y="3982"/>
                    <a:pt x="2154" y="3982"/>
                  </a:cubicBezTo>
                  <a:cubicBezTo>
                    <a:pt x="2128" y="4008"/>
                    <a:pt x="2144" y="4054"/>
                    <a:pt x="2185" y="4054"/>
                  </a:cubicBezTo>
                  <a:cubicBezTo>
                    <a:pt x="2194" y="4054"/>
                    <a:pt x="2205" y="4052"/>
                    <a:pt x="2217" y="4046"/>
                  </a:cubicBezTo>
                  <a:cubicBezTo>
                    <a:pt x="2249" y="4014"/>
                    <a:pt x="2312" y="3951"/>
                    <a:pt x="2376" y="3919"/>
                  </a:cubicBezTo>
                  <a:cubicBezTo>
                    <a:pt x="2502" y="3919"/>
                    <a:pt x="2661" y="3887"/>
                    <a:pt x="2819" y="3856"/>
                  </a:cubicBezTo>
                  <a:cubicBezTo>
                    <a:pt x="3041" y="3792"/>
                    <a:pt x="3072" y="3507"/>
                    <a:pt x="2882" y="3381"/>
                  </a:cubicBezTo>
                  <a:cubicBezTo>
                    <a:pt x="3389" y="2779"/>
                    <a:pt x="3674" y="2082"/>
                    <a:pt x="3262" y="1291"/>
                  </a:cubicBezTo>
                  <a:cubicBezTo>
                    <a:pt x="2907" y="605"/>
                    <a:pt x="2205" y="1"/>
                    <a:pt x="14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11"/>
            <p:cNvSpPr/>
            <p:nvPr/>
          </p:nvSpPr>
          <p:spPr>
            <a:xfrm rot="10800000" flipH="1">
              <a:off x="113707" y="4603193"/>
              <a:ext cx="41522" cy="22966"/>
            </a:xfrm>
            <a:custGeom>
              <a:avLst/>
              <a:gdLst/>
              <a:ahLst/>
              <a:cxnLst/>
              <a:rect l="l" t="t" r="r" b="b"/>
              <a:pathLst>
                <a:path w="2486" h="1375" extrusionOk="0">
                  <a:moveTo>
                    <a:pt x="223" y="0"/>
                  </a:moveTo>
                  <a:cubicBezTo>
                    <a:pt x="128" y="127"/>
                    <a:pt x="64" y="254"/>
                    <a:pt x="1" y="380"/>
                  </a:cubicBezTo>
                  <a:cubicBezTo>
                    <a:pt x="761" y="729"/>
                    <a:pt x="1521" y="1077"/>
                    <a:pt x="2281" y="1362"/>
                  </a:cubicBezTo>
                  <a:cubicBezTo>
                    <a:pt x="2299" y="1371"/>
                    <a:pt x="2316" y="1375"/>
                    <a:pt x="2332" y="1375"/>
                  </a:cubicBezTo>
                  <a:cubicBezTo>
                    <a:pt x="2430" y="1375"/>
                    <a:pt x="2485" y="1226"/>
                    <a:pt x="2376" y="1172"/>
                  </a:cubicBezTo>
                  <a:cubicBezTo>
                    <a:pt x="1648" y="760"/>
                    <a:pt x="951" y="380"/>
                    <a:pt x="2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11"/>
            <p:cNvSpPr/>
            <p:nvPr/>
          </p:nvSpPr>
          <p:spPr>
            <a:xfrm rot="10800000" flipH="1">
              <a:off x="-5" y="4535347"/>
              <a:ext cx="80222" cy="90477"/>
            </a:xfrm>
            <a:custGeom>
              <a:avLst/>
              <a:gdLst/>
              <a:ahLst/>
              <a:cxnLst/>
              <a:rect l="l" t="t" r="r" b="b"/>
              <a:pathLst>
                <a:path w="4803" h="5417" extrusionOk="0">
                  <a:moveTo>
                    <a:pt x="2801" y="0"/>
                  </a:moveTo>
                  <a:cubicBezTo>
                    <a:pt x="2636" y="0"/>
                    <a:pt x="2462" y="24"/>
                    <a:pt x="2280" y="75"/>
                  </a:cubicBezTo>
                  <a:cubicBezTo>
                    <a:pt x="1932" y="170"/>
                    <a:pt x="1615" y="329"/>
                    <a:pt x="1330" y="550"/>
                  </a:cubicBezTo>
                  <a:cubicBezTo>
                    <a:pt x="1742" y="1310"/>
                    <a:pt x="2153" y="2070"/>
                    <a:pt x="2597" y="2799"/>
                  </a:cubicBezTo>
                  <a:cubicBezTo>
                    <a:pt x="2644" y="2870"/>
                    <a:pt x="2567" y="2959"/>
                    <a:pt x="2499" y="2959"/>
                  </a:cubicBezTo>
                  <a:cubicBezTo>
                    <a:pt x="2476" y="2959"/>
                    <a:pt x="2454" y="2949"/>
                    <a:pt x="2439" y="2925"/>
                  </a:cubicBezTo>
                  <a:cubicBezTo>
                    <a:pt x="1995" y="2197"/>
                    <a:pt x="1552" y="1437"/>
                    <a:pt x="1140" y="709"/>
                  </a:cubicBezTo>
                  <a:cubicBezTo>
                    <a:pt x="602" y="1152"/>
                    <a:pt x="222" y="1722"/>
                    <a:pt x="0" y="2355"/>
                  </a:cubicBezTo>
                  <a:lnTo>
                    <a:pt x="0" y="4319"/>
                  </a:lnTo>
                  <a:cubicBezTo>
                    <a:pt x="425" y="5144"/>
                    <a:pt x="1562" y="5416"/>
                    <a:pt x="2551" y="5416"/>
                  </a:cubicBezTo>
                  <a:cubicBezTo>
                    <a:pt x="2814" y="5416"/>
                    <a:pt x="3067" y="5397"/>
                    <a:pt x="3294" y="5364"/>
                  </a:cubicBezTo>
                  <a:cubicBezTo>
                    <a:pt x="3484" y="5332"/>
                    <a:pt x="3547" y="5079"/>
                    <a:pt x="3357" y="4952"/>
                  </a:cubicBezTo>
                  <a:cubicBezTo>
                    <a:pt x="4180" y="4541"/>
                    <a:pt x="4655" y="3749"/>
                    <a:pt x="4719" y="2609"/>
                  </a:cubicBezTo>
                  <a:cubicBezTo>
                    <a:pt x="4803" y="1404"/>
                    <a:pt x="4069" y="0"/>
                    <a:pt x="28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11"/>
            <p:cNvSpPr/>
            <p:nvPr/>
          </p:nvSpPr>
          <p:spPr>
            <a:xfrm rot="10800000" flipH="1">
              <a:off x="19036" y="4576318"/>
              <a:ext cx="25104" cy="40320"/>
            </a:xfrm>
            <a:custGeom>
              <a:avLst/>
              <a:gdLst/>
              <a:ahLst/>
              <a:cxnLst/>
              <a:rect l="l" t="t" r="r" b="b"/>
              <a:pathLst>
                <a:path w="1503" h="2414" extrusionOk="0">
                  <a:moveTo>
                    <a:pt x="190" y="0"/>
                  </a:moveTo>
                  <a:cubicBezTo>
                    <a:pt x="127" y="32"/>
                    <a:pt x="63" y="95"/>
                    <a:pt x="0" y="159"/>
                  </a:cubicBezTo>
                  <a:cubicBezTo>
                    <a:pt x="412" y="887"/>
                    <a:pt x="855" y="1647"/>
                    <a:pt x="1299" y="2375"/>
                  </a:cubicBezTo>
                  <a:cubicBezTo>
                    <a:pt x="1316" y="2402"/>
                    <a:pt x="1342" y="2414"/>
                    <a:pt x="1368" y="2414"/>
                  </a:cubicBezTo>
                  <a:cubicBezTo>
                    <a:pt x="1434" y="2414"/>
                    <a:pt x="1502" y="2339"/>
                    <a:pt x="1457" y="2249"/>
                  </a:cubicBezTo>
                  <a:cubicBezTo>
                    <a:pt x="1013" y="1520"/>
                    <a:pt x="602" y="760"/>
                    <a:pt x="1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0" name="Google Shape;650;p11"/>
          <p:cNvSpPr/>
          <p:nvPr/>
        </p:nvSpPr>
        <p:spPr>
          <a:xfrm rot="1800212">
            <a:off x="5763549" y="3903280"/>
            <a:ext cx="612267" cy="392152"/>
          </a:xfrm>
          <a:custGeom>
            <a:avLst/>
            <a:gdLst/>
            <a:ahLst/>
            <a:cxnLst/>
            <a:rect l="l" t="t" r="r" b="b"/>
            <a:pathLst>
              <a:path w="24222" h="15514" extrusionOk="0">
                <a:moveTo>
                  <a:pt x="14467" y="0"/>
                </a:moveTo>
                <a:cubicBezTo>
                  <a:pt x="14499" y="158"/>
                  <a:pt x="14531" y="317"/>
                  <a:pt x="14594" y="475"/>
                </a:cubicBezTo>
                <a:cubicBezTo>
                  <a:pt x="14657" y="570"/>
                  <a:pt x="14721" y="665"/>
                  <a:pt x="14816" y="760"/>
                </a:cubicBezTo>
                <a:cubicBezTo>
                  <a:pt x="14626" y="1203"/>
                  <a:pt x="14436" y="1678"/>
                  <a:pt x="14246" y="2122"/>
                </a:cubicBezTo>
                <a:cubicBezTo>
                  <a:pt x="11870" y="2565"/>
                  <a:pt x="9685" y="3864"/>
                  <a:pt x="7722" y="5194"/>
                </a:cubicBezTo>
                <a:cubicBezTo>
                  <a:pt x="5727" y="6555"/>
                  <a:pt x="3985" y="8202"/>
                  <a:pt x="2496" y="10071"/>
                </a:cubicBezTo>
                <a:cubicBezTo>
                  <a:pt x="2279" y="9684"/>
                  <a:pt x="1958" y="9525"/>
                  <a:pt x="1626" y="9525"/>
                </a:cubicBezTo>
                <a:cubicBezTo>
                  <a:pt x="844" y="9525"/>
                  <a:pt x="0" y="10407"/>
                  <a:pt x="311" y="11274"/>
                </a:cubicBezTo>
                <a:cubicBezTo>
                  <a:pt x="507" y="11862"/>
                  <a:pt x="1138" y="12136"/>
                  <a:pt x="1739" y="12136"/>
                </a:cubicBezTo>
                <a:cubicBezTo>
                  <a:pt x="2012" y="12136"/>
                  <a:pt x="2279" y="12080"/>
                  <a:pt x="2496" y="11971"/>
                </a:cubicBezTo>
                <a:cubicBezTo>
                  <a:pt x="3225" y="11591"/>
                  <a:pt x="2876" y="10831"/>
                  <a:pt x="2496" y="10261"/>
                </a:cubicBezTo>
                <a:cubicBezTo>
                  <a:pt x="5727" y="6840"/>
                  <a:pt x="9495" y="3389"/>
                  <a:pt x="14151" y="2280"/>
                </a:cubicBezTo>
                <a:lnTo>
                  <a:pt x="14151" y="2280"/>
                </a:lnTo>
                <a:cubicBezTo>
                  <a:pt x="13771" y="3199"/>
                  <a:pt x="13327" y="4085"/>
                  <a:pt x="12884" y="4972"/>
                </a:cubicBezTo>
                <a:cubicBezTo>
                  <a:pt x="10477" y="6302"/>
                  <a:pt x="8419" y="8107"/>
                  <a:pt x="6772" y="10261"/>
                </a:cubicBezTo>
                <a:cubicBezTo>
                  <a:pt x="6708" y="10229"/>
                  <a:pt x="6645" y="10197"/>
                  <a:pt x="6582" y="10134"/>
                </a:cubicBezTo>
                <a:cubicBezTo>
                  <a:pt x="6440" y="10067"/>
                  <a:pt x="6292" y="10036"/>
                  <a:pt x="6147" y="10036"/>
                </a:cubicBezTo>
                <a:cubicBezTo>
                  <a:pt x="5741" y="10036"/>
                  <a:pt x="5360" y="10284"/>
                  <a:pt x="5220" y="10704"/>
                </a:cubicBezTo>
                <a:cubicBezTo>
                  <a:pt x="5093" y="10957"/>
                  <a:pt x="5093" y="11274"/>
                  <a:pt x="5220" y="11559"/>
                </a:cubicBezTo>
                <a:cubicBezTo>
                  <a:pt x="5283" y="11686"/>
                  <a:pt x="5410" y="11812"/>
                  <a:pt x="5568" y="11908"/>
                </a:cubicBezTo>
                <a:cubicBezTo>
                  <a:pt x="5537" y="11908"/>
                  <a:pt x="5505" y="11908"/>
                  <a:pt x="5473" y="11939"/>
                </a:cubicBezTo>
                <a:cubicBezTo>
                  <a:pt x="5410" y="11939"/>
                  <a:pt x="5410" y="12066"/>
                  <a:pt x="5505" y="12066"/>
                </a:cubicBezTo>
                <a:cubicBezTo>
                  <a:pt x="5600" y="12066"/>
                  <a:pt x="5727" y="12034"/>
                  <a:pt x="5822" y="12034"/>
                </a:cubicBezTo>
                <a:cubicBezTo>
                  <a:pt x="5917" y="12066"/>
                  <a:pt x="6012" y="12098"/>
                  <a:pt x="6107" y="12098"/>
                </a:cubicBezTo>
                <a:cubicBezTo>
                  <a:pt x="6123" y="12103"/>
                  <a:pt x="6138" y="12106"/>
                  <a:pt x="6151" y="12106"/>
                </a:cubicBezTo>
                <a:cubicBezTo>
                  <a:pt x="6212" y="12106"/>
                  <a:pt x="6233" y="12049"/>
                  <a:pt x="6233" y="11971"/>
                </a:cubicBezTo>
                <a:cubicBezTo>
                  <a:pt x="6582" y="11971"/>
                  <a:pt x="6898" y="11781"/>
                  <a:pt x="7120" y="11527"/>
                </a:cubicBezTo>
                <a:cubicBezTo>
                  <a:pt x="7342" y="11116"/>
                  <a:pt x="7247" y="10641"/>
                  <a:pt x="6867" y="10356"/>
                </a:cubicBezTo>
                <a:cubicBezTo>
                  <a:pt x="8672" y="8487"/>
                  <a:pt x="10635" y="6777"/>
                  <a:pt x="12725" y="5257"/>
                </a:cubicBezTo>
                <a:lnTo>
                  <a:pt x="12725" y="5257"/>
                </a:lnTo>
                <a:cubicBezTo>
                  <a:pt x="11237" y="8139"/>
                  <a:pt x="9464" y="10831"/>
                  <a:pt x="7405" y="13364"/>
                </a:cubicBezTo>
                <a:cubicBezTo>
                  <a:pt x="7373" y="13333"/>
                  <a:pt x="7310" y="13333"/>
                  <a:pt x="7278" y="13333"/>
                </a:cubicBezTo>
                <a:cubicBezTo>
                  <a:pt x="7310" y="13301"/>
                  <a:pt x="7310" y="13206"/>
                  <a:pt x="7247" y="13206"/>
                </a:cubicBezTo>
                <a:cubicBezTo>
                  <a:pt x="7103" y="13138"/>
                  <a:pt x="6951" y="13106"/>
                  <a:pt x="6803" y="13106"/>
                </a:cubicBezTo>
                <a:cubicBezTo>
                  <a:pt x="6329" y="13106"/>
                  <a:pt x="5879" y="13428"/>
                  <a:pt x="5758" y="13934"/>
                </a:cubicBezTo>
                <a:cubicBezTo>
                  <a:pt x="5604" y="14584"/>
                  <a:pt x="6084" y="15234"/>
                  <a:pt x="6756" y="15234"/>
                </a:cubicBezTo>
                <a:cubicBezTo>
                  <a:pt x="6771" y="15234"/>
                  <a:pt x="6787" y="15233"/>
                  <a:pt x="6803" y="15233"/>
                </a:cubicBezTo>
                <a:cubicBezTo>
                  <a:pt x="7468" y="15233"/>
                  <a:pt x="8038" y="14758"/>
                  <a:pt x="8165" y="14093"/>
                </a:cubicBezTo>
                <a:cubicBezTo>
                  <a:pt x="8197" y="13618"/>
                  <a:pt x="7880" y="13428"/>
                  <a:pt x="7500" y="13364"/>
                </a:cubicBezTo>
                <a:cubicBezTo>
                  <a:pt x="9115" y="11591"/>
                  <a:pt x="10540" y="9659"/>
                  <a:pt x="11712" y="7569"/>
                </a:cubicBezTo>
                <a:cubicBezTo>
                  <a:pt x="12219" y="6682"/>
                  <a:pt x="12725" y="5827"/>
                  <a:pt x="13201" y="4972"/>
                </a:cubicBezTo>
                <a:cubicBezTo>
                  <a:pt x="13296" y="5384"/>
                  <a:pt x="13359" y="5795"/>
                  <a:pt x="13422" y="6239"/>
                </a:cubicBezTo>
                <a:cubicBezTo>
                  <a:pt x="13422" y="6555"/>
                  <a:pt x="13391" y="6904"/>
                  <a:pt x="13359" y="7221"/>
                </a:cubicBezTo>
                <a:cubicBezTo>
                  <a:pt x="13238" y="7188"/>
                  <a:pt x="13115" y="7172"/>
                  <a:pt x="12994" y="7172"/>
                </a:cubicBezTo>
                <a:cubicBezTo>
                  <a:pt x="12637" y="7172"/>
                  <a:pt x="12289" y="7309"/>
                  <a:pt x="12029" y="7569"/>
                </a:cubicBezTo>
                <a:cubicBezTo>
                  <a:pt x="11459" y="8202"/>
                  <a:pt x="12155" y="8867"/>
                  <a:pt x="12757" y="9026"/>
                </a:cubicBezTo>
                <a:lnTo>
                  <a:pt x="12852" y="9026"/>
                </a:lnTo>
                <a:cubicBezTo>
                  <a:pt x="13049" y="9091"/>
                  <a:pt x="13264" y="9149"/>
                  <a:pt x="13464" y="9149"/>
                </a:cubicBezTo>
                <a:cubicBezTo>
                  <a:pt x="13650" y="9149"/>
                  <a:pt x="13823" y="9099"/>
                  <a:pt x="13961" y="8962"/>
                </a:cubicBezTo>
                <a:cubicBezTo>
                  <a:pt x="14436" y="8487"/>
                  <a:pt x="14214" y="7791"/>
                  <a:pt x="13739" y="7411"/>
                </a:cubicBezTo>
                <a:cubicBezTo>
                  <a:pt x="13644" y="7347"/>
                  <a:pt x="13549" y="7284"/>
                  <a:pt x="13422" y="7252"/>
                </a:cubicBezTo>
                <a:cubicBezTo>
                  <a:pt x="13486" y="6935"/>
                  <a:pt x="13517" y="6587"/>
                  <a:pt x="13549" y="6207"/>
                </a:cubicBezTo>
                <a:cubicBezTo>
                  <a:pt x="13612" y="5732"/>
                  <a:pt x="13517" y="5257"/>
                  <a:pt x="13359" y="4814"/>
                </a:cubicBezTo>
                <a:cubicBezTo>
                  <a:pt x="13359" y="4782"/>
                  <a:pt x="13359" y="4750"/>
                  <a:pt x="13327" y="4750"/>
                </a:cubicBezTo>
                <a:lnTo>
                  <a:pt x="13327" y="4719"/>
                </a:lnTo>
                <a:cubicBezTo>
                  <a:pt x="13707" y="4022"/>
                  <a:pt x="14056" y="3294"/>
                  <a:pt x="14404" y="2565"/>
                </a:cubicBezTo>
                <a:cubicBezTo>
                  <a:pt x="14404" y="2565"/>
                  <a:pt x="14404" y="2597"/>
                  <a:pt x="14436" y="2597"/>
                </a:cubicBezTo>
                <a:cubicBezTo>
                  <a:pt x="14562" y="4624"/>
                  <a:pt x="15354" y="6650"/>
                  <a:pt x="15987" y="8582"/>
                </a:cubicBezTo>
                <a:cubicBezTo>
                  <a:pt x="16082" y="8804"/>
                  <a:pt x="16177" y="8994"/>
                  <a:pt x="16241" y="9216"/>
                </a:cubicBezTo>
                <a:cubicBezTo>
                  <a:pt x="16241" y="9247"/>
                  <a:pt x="16209" y="9247"/>
                  <a:pt x="16209" y="9279"/>
                </a:cubicBezTo>
                <a:cubicBezTo>
                  <a:pt x="15734" y="10641"/>
                  <a:pt x="15481" y="12034"/>
                  <a:pt x="15386" y="13459"/>
                </a:cubicBezTo>
                <a:cubicBezTo>
                  <a:pt x="15291" y="13428"/>
                  <a:pt x="15196" y="13412"/>
                  <a:pt x="15101" y="13412"/>
                </a:cubicBezTo>
                <a:cubicBezTo>
                  <a:pt x="15006" y="13412"/>
                  <a:pt x="14911" y="13428"/>
                  <a:pt x="14816" y="13459"/>
                </a:cubicBezTo>
                <a:cubicBezTo>
                  <a:pt x="14182" y="13649"/>
                  <a:pt x="14087" y="14346"/>
                  <a:pt x="14372" y="14853"/>
                </a:cubicBezTo>
                <a:cubicBezTo>
                  <a:pt x="14531" y="15201"/>
                  <a:pt x="14879" y="15423"/>
                  <a:pt x="15259" y="15454"/>
                </a:cubicBezTo>
                <a:cubicBezTo>
                  <a:pt x="15259" y="15476"/>
                  <a:pt x="15274" y="15513"/>
                  <a:pt x="15294" y="15513"/>
                </a:cubicBezTo>
                <a:cubicBezTo>
                  <a:pt x="15303" y="15513"/>
                  <a:pt x="15313" y="15506"/>
                  <a:pt x="15322" y="15486"/>
                </a:cubicBezTo>
                <a:cubicBezTo>
                  <a:pt x="15354" y="15486"/>
                  <a:pt x="15354" y="15486"/>
                  <a:pt x="15386" y="15454"/>
                </a:cubicBezTo>
                <a:cubicBezTo>
                  <a:pt x="15607" y="15454"/>
                  <a:pt x="15861" y="15359"/>
                  <a:pt x="16051" y="15169"/>
                </a:cubicBezTo>
                <a:cubicBezTo>
                  <a:pt x="16114" y="15074"/>
                  <a:pt x="16082" y="14948"/>
                  <a:pt x="15956" y="14884"/>
                </a:cubicBezTo>
                <a:cubicBezTo>
                  <a:pt x="16177" y="14694"/>
                  <a:pt x="16241" y="14409"/>
                  <a:pt x="16177" y="14124"/>
                </a:cubicBezTo>
                <a:cubicBezTo>
                  <a:pt x="16051" y="13839"/>
                  <a:pt x="15829" y="13618"/>
                  <a:pt x="15544" y="13523"/>
                </a:cubicBezTo>
                <a:cubicBezTo>
                  <a:pt x="15671" y="12193"/>
                  <a:pt x="15987" y="10894"/>
                  <a:pt x="16399" y="9627"/>
                </a:cubicBezTo>
                <a:cubicBezTo>
                  <a:pt x="16874" y="10831"/>
                  <a:pt x="17444" y="11971"/>
                  <a:pt x="18078" y="13079"/>
                </a:cubicBezTo>
                <a:cubicBezTo>
                  <a:pt x="17666" y="13428"/>
                  <a:pt x="17413" y="13966"/>
                  <a:pt x="17444" y="14504"/>
                </a:cubicBezTo>
                <a:cubicBezTo>
                  <a:pt x="17496" y="15152"/>
                  <a:pt x="18185" y="15355"/>
                  <a:pt x="18763" y="15355"/>
                </a:cubicBezTo>
                <a:cubicBezTo>
                  <a:pt x="18891" y="15355"/>
                  <a:pt x="19014" y="15345"/>
                  <a:pt x="19123" y="15328"/>
                </a:cubicBezTo>
                <a:cubicBezTo>
                  <a:pt x="19218" y="15328"/>
                  <a:pt x="19249" y="15201"/>
                  <a:pt x="19186" y="15138"/>
                </a:cubicBezTo>
                <a:cubicBezTo>
                  <a:pt x="19598" y="14916"/>
                  <a:pt x="19819" y="14473"/>
                  <a:pt x="19819" y="13998"/>
                </a:cubicBezTo>
                <a:cubicBezTo>
                  <a:pt x="19875" y="13410"/>
                  <a:pt x="19512" y="12725"/>
                  <a:pt x="18902" y="12725"/>
                </a:cubicBezTo>
                <a:cubicBezTo>
                  <a:pt x="18822" y="12725"/>
                  <a:pt x="18737" y="12737"/>
                  <a:pt x="18648" y="12763"/>
                </a:cubicBezTo>
                <a:cubicBezTo>
                  <a:pt x="18489" y="12794"/>
                  <a:pt x="18331" y="12889"/>
                  <a:pt x="18204" y="12984"/>
                </a:cubicBezTo>
                <a:cubicBezTo>
                  <a:pt x="17729" y="12098"/>
                  <a:pt x="17318" y="11211"/>
                  <a:pt x="16937" y="10292"/>
                </a:cubicBezTo>
                <a:lnTo>
                  <a:pt x="16937" y="10292"/>
                </a:lnTo>
                <a:cubicBezTo>
                  <a:pt x="18078" y="11401"/>
                  <a:pt x="19408" y="12288"/>
                  <a:pt x="20864" y="12921"/>
                </a:cubicBezTo>
                <a:cubicBezTo>
                  <a:pt x="20769" y="13174"/>
                  <a:pt x="20769" y="13459"/>
                  <a:pt x="20864" y="13713"/>
                </a:cubicBezTo>
                <a:cubicBezTo>
                  <a:pt x="20991" y="14124"/>
                  <a:pt x="21371" y="14409"/>
                  <a:pt x="21846" y="14409"/>
                </a:cubicBezTo>
                <a:lnTo>
                  <a:pt x="21815" y="14409"/>
                </a:lnTo>
                <a:cubicBezTo>
                  <a:pt x="21792" y="14432"/>
                  <a:pt x="21801" y="14454"/>
                  <a:pt x="21820" y="14454"/>
                </a:cubicBezTo>
                <a:cubicBezTo>
                  <a:pt x="21828" y="14454"/>
                  <a:pt x="21837" y="14450"/>
                  <a:pt x="21846" y="14441"/>
                </a:cubicBezTo>
                <a:cubicBezTo>
                  <a:pt x="21846" y="14441"/>
                  <a:pt x="21878" y="14409"/>
                  <a:pt x="21910" y="14378"/>
                </a:cubicBezTo>
                <a:lnTo>
                  <a:pt x="22131" y="14378"/>
                </a:lnTo>
                <a:cubicBezTo>
                  <a:pt x="22226" y="14314"/>
                  <a:pt x="22258" y="14188"/>
                  <a:pt x="22163" y="14124"/>
                </a:cubicBezTo>
                <a:cubicBezTo>
                  <a:pt x="22448" y="13871"/>
                  <a:pt x="22511" y="13459"/>
                  <a:pt x="22353" y="13111"/>
                </a:cubicBezTo>
                <a:cubicBezTo>
                  <a:pt x="22196" y="12745"/>
                  <a:pt x="21823" y="12508"/>
                  <a:pt x="21431" y="12508"/>
                </a:cubicBezTo>
                <a:cubicBezTo>
                  <a:pt x="21348" y="12508"/>
                  <a:pt x="21264" y="12519"/>
                  <a:pt x="21181" y="12541"/>
                </a:cubicBezTo>
                <a:cubicBezTo>
                  <a:pt x="21086" y="12573"/>
                  <a:pt x="21023" y="12636"/>
                  <a:pt x="20959" y="12731"/>
                </a:cubicBezTo>
                <a:cubicBezTo>
                  <a:pt x="19471" y="11971"/>
                  <a:pt x="18046" y="11052"/>
                  <a:pt x="16779" y="9976"/>
                </a:cubicBezTo>
                <a:cubicBezTo>
                  <a:pt x="15861" y="7632"/>
                  <a:pt x="15196" y="5225"/>
                  <a:pt x="14816" y="2755"/>
                </a:cubicBezTo>
                <a:lnTo>
                  <a:pt x="14816" y="2755"/>
                </a:lnTo>
                <a:cubicBezTo>
                  <a:pt x="16589" y="3484"/>
                  <a:pt x="18268" y="4370"/>
                  <a:pt x="19819" y="5447"/>
                </a:cubicBezTo>
                <a:cubicBezTo>
                  <a:pt x="20421" y="6587"/>
                  <a:pt x="20864" y="7759"/>
                  <a:pt x="21181" y="8994"/>
                </a:cubicBezTo>
                <a:cubicBezTo>
                  <a:pt x="21118" y="9026"/>
                  <a:pt x="21054" y="9089"/>
                  <a:pt x="21023" y="9152"/>
                </a:cubicBezTo>
                <a:cubicBezTo>
                  <a:pt x="20833" y="9469"/>
                  <a:pt x="20928" y="9881"/>
                  <a:pt x="21244" y="10102"/>
                </a:cubicBezTo>
                <a:cubicBezTo>
                  <a:pt x="21360" y="10202"/>
                  <a:pt x="21502" y="10249"/>
                  <a:pt x="21647" y="10249"/>
                </a:cubicBezTo>
                <a:cubicBezTo>
                  <a:pt x="21780" y="10249"/>
                  <a:pt x="21915" y="10210"/>
                  <a:pt x="22036" y="10134"/>
                </a:cubicBezTo>
                <a:cubicBezTo>
                  <a:pt x="22054" y="10169"/>
                  <a:pt x="22090" y="10194"/>
                  <a:pt x="22130" y="10194"/>
                </a:cubicBezTo>
                <a:cubicBezTo>
                  <a:pt x="22163" y="10194"/>
                  <a:pt x="22198" y="10177"/>
                  <a:pt x="22226" y="10134"/>
                </a:cubicBezTo>
                <a:cubicBezTo>
                  <a:pt x="22226" y="10102"/>
                  <a:pt x="22258" y="10039"/>
                  <a:pt x="22258" y="9976"/>
                </a:cubicBezTo>
                <a:cubicBezTo>
                  <a:pt x="22290" y="9976"/>
                  <a:pt x="22321" y="9944"/>
                  <a:pt x="22321" y="9944"/>
                </a:cubicBezTo>
                <a:cubicBezTo>
                  <a:pt x="22353" y="9944"/>
                  <a:pt x="22321" y="9912"/>
                  <a:pt x="22321" y="9912"/>
                </a:cubicBezTo>
                <a:cubicBezTo>
                  <a:pt x="22309" y="9912"/>
                  <a:pt x="22302" y="9912"/>
                  <a:pt x="22297" y="9914"/>
                </a:cubicBezTo>
                <a:lnTo>
                  <a:pt x="22297" y="9914"/>
                </a:lnTo>
                <a:cubicBezTo>
                  <a:pt x="22375" y="9576"/>
                  <a:pt x="22218" y="9243"/>
                  <a:pt x="21941" y="9089"/>
                </a:cubicBezTo>
                <a:cubicBezTo>
                  <a:pt x="21796" y="8992"/>
                  <a:pt x="21632" y="8951"/>
                  <a:pt x="21479" y="8951"/>
                </a:cubicBezTo>
                <a:cubicBezTo>
                  <a:pt x="21431" y="8951"/>
                  <a:pt x="21384" y="8955"/>
                  <a:pt x="21339" y="8962"/>
                </a:cubicBezTo>
                <a:cubicBezTo>
                  <a:pt x="21118" y="7759"/>
                  <a:pt x="20674" y="6619"/>
                  <a:pt x="20041" y="5605"/>
                </a:cubicBezTo>
                <a:lnTo>
                  <a:pt x="20041" y="5605"/>
                </a:lnTo>
                <a:cubicBezTo>
                  <a:pt x="20643" y="6017"/>
                  <a:pt x="21244" y="6492"/>
                  <a:pt x="21815" y="6999"/>
                </a:cubicBezTo>
                <a:cubicBezTo>
                  <a:pt x="21720" y="7062"/>
                  <a:pt x="21656" y="7157"/>
                  <a:pt x="21593" y="7284"/>
                </a:cubicBezTo>
                <a:cubicBezTo>
                  <a:pt x="21308" y="7822"/>
                  <a:pt x="21815" y="8297"/>
                  <a:pt x="22321" y="8361"/>
                </a:cubicBezTo>
                <a:cubicBezTo>
                  <a:pt x="22400" y="8382"/>
                  <a:pt x="22480" y="8392"/>
                  <a:pt x="22559" y="8392"/>
                </a:cubicBezTo>
                <a:cubicBezTo>
                  <a:pt x="22833" y="8392"/>
                  <a:pt x="23100" y="8272"/>
                  <a:pt x="23271" y="8076"/>
                </a:cubicBezTo>
                <a:cubicBezTo>
                  <a:pt x="23287" y="8107"/>
                  <a:pt x="23319" y="8123"/>
                  <a:pt x="23350" y="8123"/>
                </a:cubicBezTo>
                <a:cubicBezTo>
                  <a:pt x="23382" y="8123"/>
                  <a:pt x="23414" y="8107"/>
                  <a:pt x="23430" y="8076"/>
                </a:cubicBezTo>
                <a:cubicBezTo>
                  <a:pt x="23620" y="7632"/>
                  <a:pt x="23683" y="6840"/>
                  <a:pt x="23113" y="6650"/>
                </a:cubicBezTo>
                <a:cubicBezTo>
                  <a:pt x="23008" y="6626"/>
                  <a:pt x="22901" y="6614"/>
                  <a:pt x="22793" y="6614"/>
                </a:cubicBezTo>
                <a:cubicBezTo>
                  <a:pt x="22481" y="6614"/>
                  <a:pt x="22169" y="6715"/>
                  <a:pt x="21910" y="6904"/>
                </a:cubicBezTo>
                <a:cubicBezTo>
                  <a:pt x="21213" y="6239"/>
                  <a:pt x="20421" y="5637"/>
                  <a:pt x="19629" y="5067"/>
                </a:cubicBezTo>
                <a:cubicBezTo>
                  <a:pt x="20136" y="5020"/>
                  <a:pt x="20643" y="4996"/>
                  <a:pt x="21149" y="4996"/>
                </a:cubicBezTo>
                <a:cubicBezTo>
                  <a:pt x="21656" y="4996"/>
                  <a:pt x="22163" y="5020"/>
                  <a:pt x="22670" y="5067"/>
                </a:cubicBezTo>
                <a:cubicBezTo>
                  <a:pt x="22701" y="5289"/>
                  <a:pt x="22828" y="5510"/>
                  <a:pt x="23050" y="5637"/>
                </a:cubicBezTo>
                <a:cubicBezTo>
                  <a:pt x="23145" y="5685"/>
                  <a:pt x="23248" y="5708"/>
                  <a:pt x="23350" y="5708"/>
                </a:cubicBezTo>
                <a:cubicBezTo>
                  <a:pt x="23453" y="5708"/>
                  <a:pt x="23556" y="5685"/>
                  <a:pt x="23651" y="5637"/>
                </a:cubicBezTo>
                <a:cubicBezTo>
                  <a:pt x="23651" y="5708"/>
                  <a:pt x="23705" y="5744"/>
                  <a:pt x="23772" y="5744"/>
                </a:cubicBezTo>
                <a:cubicBezTo>
                  <a:pt x="23794" y="5744"/>
                  <a:pt x="23818" y="5740"/>
                  <a:pt x="23841" y="5732"/>
                </a:cubicBezTo>
                <a:cubicBezTo>
                  <a:pt x="24000" y="5605"/>
                  <a:pt x="24126" y="5447"/>
                  <a:pt x="24158" y="5257"/>
                </a:cubicBezTo>
                <a:lnTo>
                  <a:pt x="24190" y="5257"/>
                </a:lnTo>
                <a:cubicBezTo>
                  <a:pt x="24221" y="5225"/>
                  <a:pt x="24221" y="5194"/>
                  <a:pt x="24190" y="5162"/>
                </a:cubicBezTo>
                <a:cubicBezTo>
                  <a:pt x="24221" y="4877"/>
                  <a:pt x="24095" y="4592"/>
                  <a:pt x="23873" y="4402"/>
                </a:cubicBezTo>
                <a:cubicBezTo>
                  <a:pt x="23732" y="4261"/>
                  <a:pt x="23547" y="4189"/>
                  <a:pt x="23363" y="4189"/>
                </a:cubicBezTo>
                <a:cubicBezTo>
                  <a:pt x="23133" y="4189"/>
                  <a:pt x="22905" y="4300"/>
                  <a:pt x="22765" y="4529"/>
                </a:cubicBezTo>
                <a:cubicBezTo>
                  <a:pt x="22670" y="4655"/>
                  <a:pt x="22670" y="4814"/>
                  <a:pt x="22670" y="4940"/>
                </a:cubicBezTo>
                <a:cubicBezTo>
                  <a:pt x="21997" y="4841"/>
                  <a:pt x="21311" y="4792"/>
                  <a:pt x="20629" y="4792"/>
                </a:cubicBezTo>
                <a:cubicBezTo>
                  <a:pt x="20220" y="4792"/>
                  <a:pt x="19811" y="4810"/>
                  <a:pt x="19408" y="4845"/>
                </a:cubicBezTo>
                <a:cubicBezTo>
                  <a:pt x="19376" y="4877"/>
                  <a:pt x="19376" y="4877"/>
                  <a:pt x="19344" y="4877"/>
                </a:cubicBezTo>
                <a:cubicBezTo>
                  <a:pt x="19186" y="4782"/>
                  <a:pt x="19059" y="4687"/>
                  <a:pt x="18901" y="4592"/>
                </a:cubicBezTo>
                <a:cubicBezTo>
                  <a:pt x="17603" y="3800"/>
                  <a:pt x="16241" y="2882"/>
                  <a:pt x="14752" y="2439"/>
                </a:cubicBezTo>
                <a:cubicBezTo>
                  <a:pt x="14752" y="2375"/>
                  <a:pt x="14721" y="2312"/>
                  <a:pt x="14721" y="2248"/>
                </a:cubicBezTo>
                <a:cubicBezTo>
                  <a:pt x="14721" y="2185"/>
                  <a:pt x="14657" y="2122"/>
                  <a:pt x="14594" y="2122"/>
                </a:cubicBezTo>
                <a:cubicBezTo>
                  <a:pt x="14752" y="1710"/>
                  <a:pt x="14911" y="1330"/>
                  <a:pt x="15069" y="918"/>
                </a:cubicBezTo>
                <a:cubicBezTo>
                  <a:pt x="15196" y="1013"/>
                  <a:pt x="15322" y="1045"/>
                  <a:pt x="15481" y="1077"/>
                </a:cubicBezTo>
                <a:cubicBezTo>
                  <a:pt x="15481" y="1099"/>
                  <a:pt x="15512" y="1122"/>
                  <a:pt x="15542" y="1122"/>
                </a:cubicBezTo>
                <a:cubicBezTo>
                  <a:pt x="15554" y="1122"/>
                  <a:pt x="15566" y="1118"/>
                  <a:pt x="15576" y="1108"/>
                </a:cubicBezTo>
                <a:cubicBezTo>
                  <a:pt x="15576" y="1108"/>
                  <a:pt x="15607" y="1077"/>
                  <a:pt x="15607" y="1077"/>
                </a:cubicBezTo>
                <a:cubicBezTo>
                  <a:pt x="15861" y="1077"/>
                  <a:pt x="16114" y="950"/>
                  <a:pt x="16272" y="792"/>
                </a:cubicBezTo>
                <a:cubicBezTo>
                  <a:pt x="16367" y="697"/>
                  <a:pt x="16336" y="538"/>
                  <a:pt x="16209" y="507"/>
                </a:cubicBezTo>
                <a:cubicBezTo>
                  <a:pt x="16336" y="348"/>
                  <a:pt x="16399" y="190"/>
                  <a:pt x="164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11"/>
          <p:cNvSpPr/>
          <p:nvPr/>
        </p:nvSpPr>
        <p:spPr>
          <a:xfrm>
            <a:off x="3627759" y="12"/>
            <a:ext cx="2171172" cy="387763"/>
          </a:xfrm>
          <a:custGeom>
            <a:avLst/>
            <a:gdLst/>
            <a:ahLst/>
            <a:cxnLst/>
            <a:rect l="l" t="t" r="r" b="b"/>
            <a:pathLst>
              <a:path w="207569" h="37071" extrusionOk="0">
                <a:moveTo>
                  <a:pt x="1" y="0"/>
                </a:moveTo>
                <a:cubicBezTo>
                  <a:pt x="28250" y="23164"/>
                  <a:pt x="64396" y="37071"/>
                  <a:pt x="103778" y="37071"/>
                </a:cubicBezTo>
                <a:cubicBezTo>
                  <a:pt x="143173" y="37071"/>
                  <a:pt x="179319" y="23164"/>
                  <a:pt x="2075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064753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7750" y="539496"/>
            <a:ext cx="7708500" cy="457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accent2"/>
              </a:buClr>
              <a:buSzPts val="3300"/>
              <a:buFont typeface="Nunito Sans ExtraBold"/>
              <a:buNone/>
              <a:defRPr sz="3300">
                <a:solidFill>
                  <a:schemeClr val="accent2"/>
                </a:solidFill>
                <a:latin typeface="Nunito Sans ExtraBold"/>
                <a:ea typeface="Nunito Sans ExtraBold"/>
                <a:cs typeface="Nunito Sans ExtraBold"/>
                <a:sym typeface="Nunito Sans ExtraBold"/>
              </a:defRPr>
            </a:lvl1pPr>
            <a:lvl2pPr lvl="1"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2pPr>
            <a:lvl3pPr lvl="2"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3pPr>
            <a:lvl4pPr lvl="3"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4pPr>
            <a:lvl5pPr lvl="4"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5pPr>
            <a:lvl6pPr lvl="5"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6pPr>
            <a:lvl7pPr lvl="6"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7pPr>
            <a:lvl8pPr lvl="7"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8pPr>
            <a:lvl9pPr lvl="8"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692700" y="1351875"/>
            <a:ext cx="7711800" cy="3247500"/>
          </a:xfrm>
          <a:prstGeom prst="rect">
            <a:avLst/>
          </a:prstGeom>
          <a:noFill/>
          <a:ln>
            <a:noFill/>
          </a:ln>
        </p:spPr>
        <p:txBody>
          <a:bodyPr spcFirstLastPara="1" wrap="square" lIns="91425" tIns="91425" rIns="91425" bIns="91425" anchor="t" anchorCtr="0">
            <a:noAutofit/>
          </a:bodyPr>
          <a:lstStyle>
            <a:lvl1pPr marL="457200" lvl="0" indent="-323850">
              <a:lnSpc>
                <a:spcPct val="100000"/>
              </a:lnSpc>
              <a:spcBef>
                <a:spcPts val="0"/>
              </a:spcBef>
              <a:spcAft>
                <a:spcPts val="0"/>
              </a:spcAft>
              <a:buClr>
                <a:schemeClr val="dk1"/>
              </a:buClr>
              <a:buSzPts val="1500"/>
              <a:buFont typeface="Mulish"/>
              <a:buChar char="●"/>
              <a:defRPr sz="1500">
                <a:solidFill>
                  <a:schemeClr val="dk1"/>
                </a:solidFill>
                <a:latin typeface="Mulish"/>
                <a:ea typeface="Mulish"/>
                <a:cs typeface="Mulish"/>
                <a:sym typeface="Mulish"/>
              </a:defRPr>
            </a:lvl1pPr>
            <a:lvl2pPr marL="914400" lvl="1" indent="-323850">
              <a:lnSpc>
                <a:spcPct val="100000"/>
              </a:lnSpc>
              <a:spcBef>
                <a:spcPts val="0"/>
              </a:spcBef>
              <a:spcAft>
                <a:spcPts val="0"/>
              </a:spcAft>
              <a:buClr>
                <a:schemeClr val="dk1"/>
              </a:buClr>
              <a:buSzPts val="1500"/>
              <a:buFont typeface="Mulish"/>
              <a:buChar char="○"/>
              <a:defRPr sz="1500">
                <a:solidFill>
                  <a:schemeClr val="dk1"/>
                </a:solidFill>
                <a:latin typeface="Mulish"/>
                <a:ea typeface="Mulish"/>
                <a:cs typeface="Mulish"/>
                <a:sym typeface="Mulish"/>
              </a:defRPr>
            </a:lvl2pPr>
            <a:lvl3pPr marL="1371600" lvl="2" indent="-323850">
              <a:lnSpc>
                <a:spcPct val="100000"/>
              </a:lnSpc>
              <a:spcBef>
                <a:spcPts val="0"/>
              </a:spcBef>
              <a:spcAft>
                <a:spcPts val="0"/>
              </a:spcAft>
              <a:buClr>
                <a:schemeClr val="dk1"/>
              </a:buClr>
              <a:buSzPts val="1500"/>
              <a:buFont typeface="Mulish"/>
              <a:buChar char="■"/>
              <a:defRPr sz="1500">
                <a:solidFill>
                  <a:schemeClr val="dk1"/>
                </a:solidFill>
                <a:latin typeface="Mulish"/>
                <a:ea typeface="Mulish"/>
                <a:cs typeface="Mulish"/>
                <a:sym typeface="Mulish"/>
              </a:defRPr>
            </a:lvl3pPr>
            <a:lvl4pPr marL="1828800" lvl="3" indent="-323850">
              <a:lnSpc>
                <a:spcPct val="100000"/>
              </a:lnSpc>
              <a:spcBef>
                <a:spcPts val="0"/>
              </a:spcBef>
              <a:spcAft>
                <a:spcPts val="0"/>
              </a:spcAft>
              <a:buClr>
                <a:schemeClr val="dk1"/>
              </a:buClr>
              <a:buSzPts val="1500"/>
              <a:buFont typeface="Mulish"/>
              <a:buChar char="●"/>
              <a:defRPr sz="1500">
                <a:solidFill>
                  <a:schemeClr val="dk1"/>
                </a:solidFill>
                <a:latin typeface="Mulish"/>
                <a:ea typeface="Mulish"/>
                <a:cs typeface="Mulish"/>
                <a:sym typeface="Mulish"/>
              </a:defRPr>
            </a:lvl4pPr>
            <a:lvl5pPr marL="2286000" lvl="4" indent="-323850">
              <a:lnSpc>
                <a:spcPct val="100000"/>
              </a:lnSpc>
              <a:spcBef>
                <a:spcPts val="0"/>
              </a:spcBef>
              <a:spcAft>
                <a:spcPts val="0"/>
              </a:spcAft>
              <a:buClr>
                <a:schemeClr val="dk1"/>
              </a:buClr>
              <a:buSzPts val="1500"/>
              <a:buFont typeface="Mulish"/>
              <a:buChar char="○"/>
              <a:defRPr sz="1500">
                <a:solidFill>
                  <a:schemeClr val="dk1"/>
                </a:solidFill>
                <a:latin typeface="Mulish"/>
                <a:ea typeface="Mulish"/>
                <a:cs typeface="Mulish"/>
                <a:sym typeface="Mulish"/>
              </a:defRPr>
            </a:lvl5pPr>
            <a:lvl6pPr marL="2743200" lvl="5" indent="-323850">
              <a:lnSpc>
                <a:spcPct val="100000"/>
              </a:lnSpc>
              <a:spcBef>
                <a:spcPts val="0"/>
              </a:spcBef>
              <a:spcAft>
                <a:spcPts val="0"/>
              </a:spcAft>
              <a:buClr>
                <a:schemeClr val="dk1"/>
              </a:buClr>
              <a:buSzPts val="1500"/>
              <a:buFont typeface="Mulish"/>
              <a:buChar char="■"/>
              <a:defRPr sz="1500">
                <a:solidFill>
                  <a:schemeClr val="dk1"/>
                </a:solidFill>
                <a:latin typeface="Mulish"/>
                <a:ea typeface="Mulish"/>
                <a:cs typeface="Mulish"/>
                <a:sym typeface="Mulish"/>
              </a:defRPr>
            </a:lvl6pPr>
            <a:lvl7pPr marL="3200400" lvl="6" indent="-323850">
              <a:lnSpc>
                <a:spcPct val="100000"/>
              </a:lnSpc>
              <a:spcBef>
                <a:spcPts val="0"/>
              </a:spcBef>
              <a:spcAft>
                <a:spcPts val="0"/>
              </a:spcAft>
              <a:buClr>
                <a:schemeClr val="dk1"/>
              </a:buClr>
              <a:buSzPts val="1500"/>
              <a:buFont typeface="Mulish"/>
              <a:buChar char="●"/>
              <a:defRPr sz="1500">
                <a:solidFill>
                  <a:schemeClr val="dk1"/>
                </a:solidFill>
                <a:latin typeface="Mulish"/>
                <a:ea typeface="Mulish"/>
                <a:cs typeface="Mulish"/>
                <a:sym typeface="Mulish"/>
              </a:defRPr>
            </a:lvl7pPr>
            <a:lvl8pPr marL="3657600" lvl="7" indent="-323850">
              <a:lnSpc>
                <a:spcPct val="100000"/>
              </a:lnSpc>
              <a:spcBef>
                <a:spcPts val="0"/>
              </a:spcBef>
              <a:spcAft>
                <a:spcPts val="0"/>
              </a:spcAft>
              <a:buClr>
                <a:schemeClr val="dk1"/>
              </a:buClr>
              <a:buSzPts val="1500"/>
              <a:buFont typeface="Mulish"/>
              <a:buChar char="○"/>
              <a:defRPr sz="1500">
                <a:solidFill>
                  <a:schemeClr val="dk1"/>
                </a:solidFill>
                <a:latin typeface="Mulish"/>
                <a:ea typeface="Mulish"/>
                <a:cs typeface="Mulish"/>
                <a:sym typeface="Mulish"/>
              </a:defRPr>
            </a:lvl8pPr>
            <a:lvl9pPr marL="4114800" lvl="8" indent="-323850">
              <a:lnSpc>
                <a:spcPct val="100000"/>
              </a:lnSpc>
              <a:spcBef>
                <a:spcPts val="0"/>
              </a:spcBef>
              <a:spcAft>
                <a:spcPts val="0"/>
              </a:spcAft>
              <a:buClr>
                <a:schemeClr val="dk1"/>
              </a:buClr>
              <a:buSzPts val="1500"/>
              <a:buFont typeface="Mulish"/>
              <a:buChar char="■"/>
              <a:defRPr sz="1500">
                <a:solidFill>
                  <a:schemeClr val="dk1"/>
                </a:solidFill>
                <a:latin typeface="Mulish"/>
                <a:ea typeface="Mulish"/>
                <a:cs typeface="Mulish"/>
                <a:sym typeface="Mulish"/>
              </a:defRPr>
            </a:lvl9pPr>
          </a:lstStyle>
          <a:p>
            <a:endParaRPr/>
          </a:p>
        </p:txBody>
      </p:sp>
    </p:spTree>
  </p:cSld>
  <p:clrMap bg1="lt1" tx1="dk1" bg2="dk2" tx2="lt2" accent1="accent1" accent2="accent2" accent3="accent3" accent4="accent4" accent5="accent5" accent6="accent6" hlink="hlink" folHlink="folHlink"/>
  <p:sldLayoutIdLst>
    <p:sldLayoutId id="2147483658" r:id="rId1"/>
    <p:sldLayoutId id="2147483670" r:id="rId2"/>
    <p:sldLayoutId id="2147483677" r:id="rId3"/>
    <p:sldLayoutId id="2147483678" r:id="rId4"/>
    <p:sldLayoutId id="2147483682" r:id="rId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10"/>
        <p:cNvGrpSpPr/>
        <p:nvPr/>
      </p:nvGrpSpPr>
      <p:grpSpPr>
        <a:xfrm>
          <a:off x="0" y="0"/>
          <a:ext cx="0" cy="0"/>
          <a:chOff x="0" y="0"/>
          <a:chExt cx="0" cy="0"/>
        </a:xfrm>
      </p:grpSpPr>
      <p:sp>
        <p:nvSpPr>
          <p:cNvPr id="1511" name="Google Shape;1511;p64"/>
          <p:cNvSpPr txBox="1">
            <a:spLocks noGrp="1"/>
          </p:cNvSpPr>
          <p:nvPr>
            <p:ph type="title"/>
          </p:nvPr>
        </p:nvSpPr>
        <p:spPr>
          <a:xfrm>
            <a:off x="977646" y="742950"/>
            <a:ext cx="7704000" cy="45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5400" b="1" dirty="0" smtClean="0">
                <a:solidFill>
                  <a:schemeClr val="accent4">
                    <a:lumMod val="75000"/>
                  </a:schemeClr>
                </a:solidFill>
                <a:latin typeface="Arial Rounded MT Bold" pitchFamily="34" charset="0"/>
              </a:rPr>
              <a:t>Capillaries and Veins</a:t>
            </a:r>
            <a:endParaRPr sz="5400" b="1" dirty="0">
              <a:solidFill>
                <a:schemeClr val="accent4">
                  <a:lumMod val="75000"/>
                </a:schemeClr>
              </a:solidFill>
              <a:latin typeface="Arial Rounded MT Bold" pitchFamily="34" charset="0"/>
            </a:endParaRPr>
          </a:p>
        </p:txBody>
      </p:sp>
      <p:sp>
        <p:nvSpPr>
          <p:cNvPr id="1521" name="Google Shape;1521;p64"/>
          <p:cNvSpPr/>
          <p:nvPr/>
        </p:nvSpPr>
        <p:spPr>
          <a:xfrm flipH="1">
            <a:off x="97048" y="1549470"/>
            <a:ext cx="3138000" cy="3138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64"/>
          <p:cNvSpPr/>
          <p:nvPr/>
        </p:nvSpPr>
        <p:spPr>
          <a:xfrm flipH="1">
            <a:off x="509400" y="1901551"/>
            <a:ext cx="2385600" cy="2385900"/>
          </a:xfrm>
          <a:prstGeom prst="ellipse">
            <a:avLst/>
          </a:prstGeom>
          <a:gradFill>
            <a:gsLst>
              <a:gs pos="0">
                <a:schemeClr val="lt2"/>
              </a:gs>
              <a:gs pos="72000">
                <a:srgbClr val="A6AFDD"/>
              </a:gs>
              <a:gs pos="100000">
                <a:schemeClr val="accent2"/>
              </a:gs>
            </a:gsLst>
            <a:lin ang="5400012" scaled="0"/>
          </a:gradFill>
          <a:ln w="76200" cap="flat" cmpd="sng">
            <a:solidFill>
              <a:schemeClr val="lt1"/>
            </a:solidFill>
            <a:prstDash val="solid"/>
            <a:round/>
            <a:headEnd type="none" w="sm" len="sm"/>
            <a:tailEnd type="none" w="sm" len="sm"/>
          </a:ln>
          <a:effectLst>
            <a:outerShdw blurRad="214313" dist="38100" dir="5400000" algn="bl" rotWithShape="0">
              <a:schemeClr val="accent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45" name="Google Shape;1545;p64"/>
          <p:cNvGrpSpPr/>
          <p:nvPr/>
        </p:nvGrpSpPr>
        <p:grpSpPr>
          <a:xfrm>
            <a:off x="1008126" y="2253110"/>
            <a:ext cx="1281441" cy="1682781"/>
            <a:chOff x="-3133475" y="1263175"/>
            <a:chExt cx="1816873" cy="2385909"/>
          </a:xfrm>
        </p:grpSpPr>
        <p:sp>
          <p:nvSpPr>
            <p:cNvPr id="1546" name="Google Shape;1546;p64"/>
            <p:cNvSpPr/>
            <p:nvPr/>
          </p:nvSpPr>
          <p:spPr>
            <a:xfrm>
              <a:off x="-2947256" y="1328357"/>
              <a:ext cx="758418" cy="1114362"/>
            </a:xfrm>
            <a:custGeom>
              <a:avLst/>
              <a:gdLst/>
              <a:ahLst/>
              <a:cxnLst/>
              <a:rect l="l" t="t" r="r" b="b"/>
              <a:pathLst>
                <a:path w="15126" h="22225" extrusionOk="0">
                  <a:moveTo>
                    <a:pt x="3199" y="0"/>
                  </a:moveTo>
                  <a:lnTo>
                    <a:pt x="3013" y="21"/>
                  </a:lnTo>
                  <a:lnTo>
                    <a:pt x="2848" y="62"/>
                  </a:lnTo>
                  <a:lnTo>
                    <a:pt x="2662" y="124"/>
                  </a:lnTo>
                  <a:lnTo>
                    <a:pt x="2291" y="268"/>
                  </a:lnTo>
                  <a:lnTo>
                    <a:pt x="1919" y="475"/>
                  </a:lnTo>
                  <a:lnTo>
                    <a:pt x="1548" y="702"/>
                  </a:lnTo>
                  <a:lnTo>
                    <a:pt x="1197" y="991"/>
                  </a:lnTo>
                  <a:lnTo>
                    <a:pt x="867" y="1300"/>
                  </a:lnTo>
                  <a:lnTo>
                    <a:pt x="578" y="1630"/>
                  </a:lnTo>
                  <a:lnTo>
                    <a:pt x="330" y="1960"/>
                  </a:lnTo>
                  <a:lnTo>
                    <a:pt x="227" y="2125"/>
                  </a:lnTo>
                  <a:lnTo>
                    <a:pt x="145" y="2291"/>
                  </a:lnTo>
                  <a:lnTo>
                    <a:pt x="83" y="2456"/>
                  </a:lnTo>
                  <a:lnTo>
                    <a:pt x="21" y="2621"/>
                  </a:lnTo>
                  <a:lnTo>
                    <a:pt x="0" y="2786"/>
                  </a:lnTo>
                  <a:lnTo>
                    <a:pt x="0" y="2930"/>
                  </a:lnTo>
                  <a:lnTo>
                    <a:pt x="21" y="3095"/>
                  </a:lnTo>
                  <a:lnTo>
                    <a:pt x="62" y="3219"/>
                  </a:lnTo>
                  <a:lnTo>
                    <a:pt x="124" y="3364"/>
                  </a:lnTo>
                  <a:lnTo>
                    <a:pt x="207" y="3487"/>
                  </a:lnTo>
                  <a:lnTo>
                    <a:pt x="475" y="3818"/>
                  </a:lnTo>
                  <a:lnTo>
                    <a:pt x="826" y="4292"/>
                  </a:lnTo>
                  <a:lnTo>
                    <a:pt x="1238" y="4891"/>
                  </a:lnTo>
                  <a:lnTo>
                    <a:pt x="1692" y="5633"/>
                  </a:lnTo>
                  <a:lnTo>
                    <a:pt x="2188" y="6459"/>
                  </a:lnTo>
                  <a:lnTo>
                    <a:pt x="2724" y="7387"/>
                  </a:lnTo>
                  <a:lnTo>
                    <a:pt x="3240" y="8399"/>
                  </a:lnTo>
                  <a:lnTo>
                    <a:pt x="3756" y="9472"/>
                  </a:lnTo>
                  <a:lnTo>
                    <a:pt x="4251" y="10565"/>
                  </a:lnTo>
                  <a:lnTo>
                    <a:pt x="4478" y="11143"/>
                  </a:lnTo>
                  <a:lnTo>
                    <a:pt x="4705" y="11721"/>
                  </a:lnTo>
                  <a:lnTo>
                    <a:pt x="4911" y="12299"/>
                  </a:lnTo>
                  <a:lnTo>
                    <a:pt x="5097" y="12876"/>
                  </a:lnTo>
                  <a:lnTo>
                    <a:pt x="5262" y="13434"/>
                  </a:lnTo>
                  <a:lnTo>
                    <a:pt x="5427" y="14011"/>
                  </a:lnTo>
                  <a:lnTo>
                    <a:pt x="5551" y="14589"/>
                  </a:lnTo>
                  <a:lnTo>
                    <a:pt x="5654" y="15146"/>
                  </a:lnTo>
                  <a:lnTo>
                    <a:pt x="5737" y="15703"/>
                  </a:lnTo>
                  <a:lnTo>
                    <a:pt x="5799" y="16261"/>
                  </a:lnTo>
                  <a:lnTo>
                    <a:pt x="5819" y="16797"/>
                  </a:lnTo>
                  <a:lnTo>
                    <a:pt x="5799" y="17313"/>
                  </a:lnTo>
                  <a:lnTo>
                    <a:pt x="5778" y="17829"/>
                  </a:lnTo>
                  <a:lnTo>
                    <a:pt x="5696" y="18303"/>
                  </a:lnTo>
                  <a:lnTo>
                    <a:pt x="5613" y="18778"/>
                  </a:lnTo>
                  <a:lnTo>
                    <a:pt x="5592" y="19191"/>
                  </a:lnTo>
                  <a:lnTo>
                    <a:pt x="5592" y="19583"/>
                  </a:lnTo>
                  <a:lnTo>
                    <a:pt x="5634" y="19934"/>
                  </a:lnTo>
                  <a:lnTo>
                    <a:pt x="5696" y="20264"/>
                  </a:lnTo>
                  <a:lnTo>
                    <a:pt x="5799" y="20553"/>
                  </a:lnTo>
                  <a:lnTo>
                    <a:pt x="5923" y="20821"/>
                  </a:lnTo>
                  <a:lnTo>
                    <a:pt x="6088" y="21048"/>
                  </a:lnTo>
                  <a:lnTo>
                    <a:pt x="6253" y="21275"/>
                  </a:lnTo>
                  <a:lnTo>
                    <a:pt x="6438" y="21461"/>
                  </a:lnTo>
                  <a:lnTo>
                    <a:pt x="6665" y="21605"/>
                  </a:lnTo>
                  <a:lnTo>
                    <a:pt x="6892" y="21749"/>
                  </a:lnTo>
                  <a:lnTo>
                    <a:pt x="7119" y="21873"/>
                  </a:lnTo>
                  <a:lnTo>
                    <a:pt x="7388" y="21956"/>
                  </a:lnTo>
                  <a:lnTo>
                    <a:pt x="7635" y="22038"/>
                  </a:lnTo>
                  <a:lnTo>
                    <a:pt x="7904" y="22100"/>
                  </a:lnTo>
                  <a:lnTo>
                    <a:pt x="8172" y="22162"/>
                  </a:lnTo>
                  <a:lnTo>
                    <a:pt x="8440" y="22203"/>
                  </a:lnTo>
                  <a:lnTo>
                    <a:pt x="8956" y="22224"/>
                  </a:lnTo>
                  <a:lnTo>
                    <a:pt x="9472" y="22224"/>
                  </a:lnTo>
                  <a:lnTo>
                    <a:pt x="9926" y="22203"/>
                  </a:lnTo>
                  <a:lnTo>
                    <a:pt x="10297" y="22162"/>
                  </a:lnTo>
                  <a:lnTo>
                    <a:pt x="10607" y="22121"/>
                  </a:lnTo>
                  <a:lnTo>
                    <a:pt x="10875" y="22080"/>
                  </a:lnTo>
                  <a:lnTo>
                    <a:pt x="11040" y="20965"/>
                  </a:lnTo>
                  <a:lnTo>
                    <a:pt x="11453" y="18489"/>
                  </a:lnTo>
                  <a:lnTo>
                    <a:pt x="11700" y="17107"/>
                  </a:lnTo>
                  <a:lnTo>
                    <a:pt x="11927" y="15827"/>
                  </a:lnTo>
                  <a:lnTo>
                    <a:pt x="12134" y="14816"/>
                  </a:lnTo>
                  <a:lnTo>
                    <a:pt x="12216" y="14445"/>
                  </a:lnTo>
                  <a:lnTo>
                    <a:pt x="12278" y="14197"/>
                  </a:lnTo>
                  <a:lnTo>
                    <a:pt x="12361" y="13991"/>
                  </a:lnTo>
                  <a:lnTo>
                    <a:pt x="12485" y="13764"/>
                  </a:lnTo>
                  <a:lnTo>
                    <a:pt x="12670" y="13537"/>
                  </a:lnTo>
                  <a:lnTo>
                    <a:pt x="12856" y="13268"/>
                  </a:lnTo>
                  <a:lnTo>
                    <a:pt x="13310" y="12711"/>
                  </a:lnTo>
                  <a:lnTo>
                    <a:pt x="13826" y="12175"/>
                  </a:lnTo>
                  <a:lnTo>
                    <a:pt x="14300" y="11680"/>
                  </a:lnTo>
                  <a:lnTo>
                    <a:pt x="14713" y="11267"/>
                  </a:lnTo>
                  <a:lnTo>
                    <a:pt x="15105" y="10875"/>
                  </a:lnTo>
                  <a:lnTo>
                    <a:pt x="15126" y="10772"/>
                  </a:lnTo>
                  <a:lnTo>
                    <a:pt x="15126" y="10503"/>
                  </a:lnTo>
                  <a:lnTo>
                    <a:pt x="15085" y="10091"/>
                  </a:lnTo>
                  <a:lnTo>
                    <a:pt x="15043" y="9822"/>
                  </a:lnTo>
                  <a:lnTo>
                    <a:pt x="15002" y="9554"/>
                  </a:lnTo>
                  <a:lnTo>
                    <a:pt x="14919" y="9265"/>
                  </a:lnTo>
                  <a:lnTo>
                    <a:pt x="14816" y="8976"/>
                  </a:lnTo>
                  <a:lnTo>
                    <a:pt x="14692" y="8667"/>
                  </a:lnTo>
                  <a:lnTo>
                    <a:pt x="14527" y="8357"/>
                  </a:lnTo>
                  <a:lnTo>
                    <a:pt x="14342" y="8048"/>
                  </a:lnTo>
                  <a:lnTo>
                    <a:pt x="14094" y="7738"/>
                  </a:lnTo>
                  <a:lnTo>
                    <a:pt x="13826" y="7449"/>
                  </a:lnTo>
                  <a:lnTo>
                    <a:pt x="13496" y="7160"/>
                  </a:lnTo>
                  <a:lnTo>
                    <a:pt x="13310" y="7037"/>
                  </a:lnTo>
                  <a:lnTo>
                    <a:pt x="13124" y="6933"/>
                  </a:lnTo>
                  <a:lnTo>
                    <a:pt x="12959" y="6830"/>
                  </a:lnTo>
                  <a:lnTo>
                    <a:pt x="12815" y="6768"/>
                  </a:lnTo>
                  <a:lnTo>
                    <a:pt x="12670" y="6727"/>
                  </a:lnTo>
                  <a:lnTo>
                    <a:pt x="12526" y="6706"/>
                  </a:lnTo>
                  <a:lnTo>
                    <a:pt x="12258" y="6706"/>
                  </a:lnTo>
                  <a:lnTo>
                    <a:pt x="12154" y="6748"/>
                  </a:lnTo>
                  <a:lnTo>
                    <a:pt x="12051" y="6768"/>
                  </a:lnTo>
                  <a:lnTo>
                    <a:pt x="11845" y="6872"/>
                  </a:lnTo>
                  <a:lnTo>
                    <a:pt x="11659" y="7016"/>
                  </a:lnTo>
                  <a:lnTo>
                    <a:pt x="11494" y="7160"/>
                  </a:lnTo>
                  <a:lnTo>
                    <a:pt x="11267" y="7387"/>
                  </a:lnTo>
                  <a:lnTo>
                    <a:pt x="11164" y="7470"/>
                  </a:lnTo>
                  <a:lnTo>
                    <a:pt x="11040" y="7552"/>
                  </a:lnTo>
                  <a:lnTo>
                    <a:pt x="10937" y="7594"/>
                  </a:lnTo>
                  <a:lnTo>
                    <a:pt x="10813" y="7614"/>
                  </a:lnTo>
                  <a:lnTo>
                    <a:pt x="10689" y="7573"/>
                  </a:lnTo>
                  <a:lnTo>
                    <a:pt x="10565" y="7511"/>
                  </a:lnTo>
                  <a:lnTo>
                    <a:pt x="10380" y="7346"/>
                  </a:lnTo>
                  <a:lnTo>
                    <a:pt x="10091" y="7078"/>
                  </a:lnTo>
                  <a:lnTo>
                    <a:pt x="9348" y="6252"/>
                  </a:lnTo>
                  <a:lnTo>
                    <a:pt x="8399" y="5200"/>
                  </a:lnTo>
                  <a:lnTo>
                    <a:pt x="7346" y="4003"/>
                  </a:lnTo>
                  <a:lnTo>
                    <a:pt x="6294" y="2786"/>
                  </a:lnTo>
                  <a:lnTo>
                    <a:pt x="5304" y="1671"/>
                  </a:lnTo>
                  <a:lnTo>
                    <a:pt x="4457" y="784"/>
                  </a:lnTo>
                  <a:lnTo>
                    <a:pt x="4148" y="433"/>
                  </a:lnTo>
                  <a:lnTo>
                    <a:pt x="3880" y="206"/>
                  </a:lnTo>
                  <a:lnTo>
                    <a:pt x="3777" y="124"/>
                  </a:lnTo>
                  <a:lnTo>
                    <a:pt x="3632" y="62"/>
                  </a:lnTo>
                  <a:lnTo>
                    <a:pt x="3508" y="21"/>
                  </a:lnTo>
                  <a:lnTo>
                    <a:pt x="33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64"/>
            <p:cNvSpPr/>
            <p:nvPr/>
          </p:nvSpPr>
          <p:spPr>
            <a:xfrm>
              <a:off x="-2947256" y="1328357"/>
              <a:ext cx="758418" cy="1114362"/>
            </a:xfrm>
            <a:custGeom>
              <a:avLst/>
              <a:gdLst/>
              <a:ahLst/>
              <a:cxnLst/>
              <a:rect l="l" t="t" r="r" b="b"/>
              <a:pathLst>
                <a:path w="15126" h="22225" fill="none" extrusionOk="0">
                  <a:moveTo>
                    <a:pt x="10875" y="22080"/>
                  </a:moveTo>
                  <a:lnTo>
                    <a:pt x="10875" y="22080"/>
                  </a:lnTo>
                  <a:lnTo>
                    <a:pt x="11040" y="20965"/>
                  </a:lnTo>
                  <a:lnTo>
                    <a:pt x="11453" y="18489"/>
                  </a:lnTo>
                  <a:lnTo>
                    <a:pt x="11700" y="17107"/>
                  </a:lnTo>
                  <a:lnTo>
                    <a:pt x="11927" y="15827"/>
                  </a:lnTo>
                  <a:lnTo>
                    <a:pt x="12134" y="14816"/>
                  </a:lnTo>
                  <a:lnTo>
                    <a:pt x="12216" y="14445"/>
                  </a:lnTo>
                  <a:lnTo>
                    <a:pt x="12278" y="14197"/>
                  </a:lnTo>
                  <a:lnTo>
                    <a:pt x="12278" y="14197"/>
                  </a:lnTo>
                  <a:lnTo>
                    <a:pt x="12361" y="13991"/>
                  </a:lnTo>
                  <a:lnTo>
                    <a:pt x="12485" y="13764"/>
                  </a:lnTo>
                  <a:lnTo>
                    <a:pt x="12670" y="13537"/>
                  </a:lnTo>
                  <a:lnTo>
                    <a:pt x="12856" y="13268"/>
                  </a:lnTo>
                  <a:lnTo>
                    <a:pt x="13310" y="12711"/>
                  </a:lnTo>
                  <a:lnTo>
                    <a:pt x="13826" y="12175"/>
                  </a:lnTo>
                  <a:lnTo>
                    <a:pt x="14300" y="11680"/>
                  </a:lnTo>
                  <a:lnTo>
                    <a:pt x="14713" y="11267"/>
                  </a:lnTo>
                  <a:lnTo>
                    <a:pt x="15105" y="10875"/>
                  </a:lnTo>
                  <a:lnTo>
                    <a:pt x="15105" y="10875"/>
                  </a:lnTo>
                  <a:lnTo>
                    <a:pt x="15126" y="10772"/>
                  </a:lnTo>
                  <a:lnTo>
                    <a:pt x="15126" y="10503"/>
                  </a:lnTo>
                  <a:lnTo>
                    <a:pt x="15085" y="10091"/>
                  </a:lnTo>
                  <a:lnTo>
                    <a:pt x="15043" y="9822"/>
                  </a:lnTo>
                  <a:lnTo>
                    <a:pt x="15002" y="9554"/>
                  </a:lnTo>
                  <a:lnTo>
                    <a:pt x="14919" y="9265"/>
                  </a:lnTo>
                  <a:lnTo>
                    <a:pt x="14816" y="8976"/>
                  </a:lnTo>
                  <a:lnTo>
                    <a:pt x="14692" y="8667"/>
                  </a:lnTo>
                  <a:lnTo>
                    <a:pt x="14527" y="8357"/>
                  </a:lnTo>
                  <a:lnTo>
                    <a:pt x="14342" y="8048"/>
                  </a:lnTo>
                  <a:lnTo>
                    <a:pt x="14094" y="7738"/>
                  </a:lnTo>
                  <a:lnTo>
                    <a:pt x="13826" y="7449"/>
                  </a:lnTo>
                  <a:lnTo>
                    <a:pt x="13496" y="7160"/>
                  </a:lnTo>
                  <a:lnTo>
                    <a:pt x="13496" y="7160"/>
                  </a:lnTo>
                  <a:lnTo>
                    <a:pt x="13310" y="7037"/>
                  </a:lnTo>
                  <a:lnTo>
                    <a:pt x="13124" y="6933"/>
                  </a:lnTo>
                  <a:lnTo>
                    <a:pt x="12959" y="6830"/>
                  </a:lnTo>
                  <a:lnTo>
                    <a:pt x="12815" y="6768"/>
                  </a:lnTo>
                  <a:lnTo>
                    <a:pt x="12670" y="6727"/>
                  </a:lnTo>
                  <a:lnTo>
                    <a:pt x="12526" y="6706"/>
                  </a:lnTo>
                  <a:lnTo>
                    <a:pt x="12381" y="6706"/>
                  </a:lnTo>
                  <a:lnTo>
                    <a:pt x="12258" y="6706"/>
                  </a:lnTo>
                  <a:lnTo>
                    <a:pt x="12154" y="6748"/>
                  </a:lnTo>
                  <a:lnTo>
                    <a:pt x="12051" y="6768"/>
                  </a:lnTo>
                  <a:lnTo>
                    <a:pt x="11845" y="6872"/>
                  </a:lnTo>
                  <a:lnTo>
                    <a:pt x="11659" y="7016"/>
                  </a:lnTo>
                  <a:lnTo>
                    <a:pt x="11494" y="7160"/>
                  </a:lnTo>
                  <a:lnTo>
                    <a:pt x="11494" y="7160"/>
                  </a:lnTo>
                  <a:lnTo>
                    <a:pt x="11267" y="7387"/>
                  </a:lnTo>
                  <a:lnTo>
                    <a:pt x="11164" y="7470"/>
                  </a:lnTo>
                  <a:lnTo>
                    <a:pt x="11040" y="7552"/>
                  </a:lnTo>
                  <a:lnTo>
                    <a:pt x="10937" y="7594"/>
                  </a:lnTo>
                  <a:lnTo>
                    <a:pt x="10813" y="7614"/>
                  </a:lnTo>
                  <a:lnTo>
                    <a:pt x="10689" y="7573"/>
                  </a:lnTo>
                  <a:lnTo>
                    <a:pt x="10565" y="7511"/>
                  </a:lnTo>
                  <a:lnTo>
                    <a:pt x="10565" y="7511"/>
                  </a:lnTo>
                  <a:lnTo>
                    <a:pt x="10380" y="7346"/>
                  </a:lnTo>
                  <a:lnTo>
                    <a:pt x="10091" y="7078"/>
                  </a:lnTo>
                  <a:lnTo>
                    <a:pt x="9348" y="6252"/>
                  </a:lnTo>
                  <a:lnTo>
                    <a:pt x="8399" y="5200"/>
                  </a:lnTo>
                  <a:lnTo>
                    <a:pt x="7346" y="4003"/>
                  </a:lnTo>
                  <a:lnTo>
                    <a:pt x="6294" y="2786"/>
                  </a:lnTo>
                  <a:lnTo>
                    <a:pt x="5304" y="1671"/>
                  </a:lnTo>
                  <a:lnTo>
                    <a:pt x="4457" y="784"/>
                  </a:lnTo>
                  <a:lnTo>
                    <a:pt x="4148" y="433"/>
                  </a:lnTo>
                  <a:lnTo>
                    <a:pt x="3880" y="206"/>
                  </a:lnTo>
                  <a:lnTo>
                    <a:pt x="3880" y="206"/>
                  </a:lnTo>
                  <a:lnTo>
                    <a:pt x="3777" y="124"/>
                  </a:lnTo>
                  <a:lnTo>
                    <a:pt x="3632" y="62"/>
                  </a:lnTo>
                  <a:lnTo>
                    <a:pt x="3508" y="21"/>
                  </a:lnTo>
                  <a:lnTo>
                    <a:pt x="3343" y="0"/>
                  </a:lnTo>
                  <a:lnTo>
                    <a:pt x="3199" y="0"/>
                  </a:lnTo>
                  <a:lnTo>
                    <a:pt x="3013" y="21"/>
                  </a:lnTo>
                  <a:lnTo>
                    <a:pt x="2848" y="62"/>
                  </a:lnTo>
                  <a:lnTo>
                    <a:pt x="2662" y="124"/>
                  </a:lnTo>
                  <a:lnTo>
                    <a:pt x="2291" y="268"/>
                  </a:lnTo>
                  <a:lnTo>
                    <a:pt x="1919" y="475"/>
                  </a:lnTo>
                  <a:lnTo>
                    <a:pt x="1548" y="702"/>
                  </a:lnTo>
                  <a:lnTo>
                    <a:pt x="1197" y="991"/>
                  </a:lnTo>
                  <a:lnTo>
                    <a:pt x="867" y="1300"/>
                  </a:lnTo>
                  <a:lnTo>
                    <a:pt x="578" y="1630"/>
                  </a:lnTo>
                  <a:lnTo>
                    <a:pt x="330" y="1960"/>
                  </a:lnTo>
                  <a:lnTo>
                    <a:pt x="227" y="2125"/>
                  </a:lnTo>
                  <a:lnTo>
                    <a:pt x="145" y="2291"/>
                  </a:lnTo>
                  <a:lnTo>
                    <a:pt x="83" y="2456"/>
                  </a:lnTo>
                  <a:lnTo>
                    <a:pt x="21" y="2621"/>
                  </a:lnTo>
                  <a:lnTo>
                    <a:pt x="0" y="2786"/>
                  </a:lnTo>
                  <a:lnTo>
                    <a:pt x="0" y="2930"/>
                  </a:lnTo>
                  <a:lnTo>
                    <a:pt x="21" y="3095"/>
                  </a:lnTo>
                  <a:lnTo>
                    <a:pt x="62" y="3219"/>
                  </a:lnTo>
                  <a:lnTo>
                    <a:pt x="124" y="3364"/>
                  </a:lnTo>
                  <a:lnTo>
                    <a:pt x="207" y="3487"/>
                  </a:lnTo>
                  <a:lnTo>
                    <a:pt x="207" y="3487"/>
                  </a:lnTo>
                  <a:lnTo>
                    <a:pt x="475" y="3818"/>
                  </a:lnTo>
                  <a:lnTo>
                    <a:pt x="826" y="4292"/>
                  </a:lnTo>
                  <a:lnTo>
                    <a:pt x="1238" y="4891"/>
                  </a:lnTo>
                  <a:lnTo>
                    <a:pt x="1692" y="5633"/>
                  </a:lnTo>
                  <a:lnTo>
                    <a:pt x="2188" y="6459"/>
                  </a:lnTo>
                  <a:lnTo>
                    <a:pt x="2724" y="7387"/>
                  </a:lnTo>
                  <a:lnTo>
                    <a:pt x="3240" y="8399"/>
                  </a:lnTo>
                  <a:lnTo>
                    <a:pt x="3756" y="9472"/>
                  </a:lnTo>
                  <a:lnTo>
                    <a:pt x="4251" y="10565"/>
                  </a:lnTo>
                  <a:lnTo>
                    <a:pt x="4478" y="11143"/>
                  </a:lnTo>
                  <a:lnTo>
                    <a:pt x="4705" y="11721"/>
                  </a:lnTo>
                  <a:lnTo>
                    <a:pt x="4911" y="12299"/>
                  </a:lnTo>
                  <a:lnTo>
                    <a:pt x="5097" y="12876"/>
                  </a:lnTo>
                  <a:lnTo>
                    <a:pt x="5262" y="13434"/>
                  </a:lnTo>
                  <a:lnTo>
                    <a:pt x="5427" y="14011"/>
                  </a:lnTo>
                  <a:lnTo>
                    <a:pt x="5551" y="14589"/>
                  </a:lnTo>
                  <a:lnTo>
                    <a:pt x="5654" y="15146"/>
                  </a:lnTo>
                  <a:lnTo>
                    <a:pt x="5737" y="15703"/>
                  </a:lnTo>
                  <a:lnTo>
                    <a:pt x="5799" y="16261"/>
                  </a:lnTo>
                  <a:lnTo>
                    <a:pt x="5819" y="16797"/>
                  </a:lnTo>
                  <a:lnTo>
                    <a:pt x="5799" y="17313"/>
                  </a:lnTo>
                  <a:lnTo>
                    <a:pt x="5778" y="17829"/>
                  </a:lnTo>
                  <a:lnTo>
                    <a:pt x="5696" y="18303"/>
                  </a:lnTo>
                  <a:lnTo>
                    <a:pt x="5696" y="18303"/>
                  </a:lnTo>
                  <a:lnTo>
                    <a:pt x="5613" y="18778"/>
                  </a:lnTo>
                  <a:lnTo>
                    <a:pt x="5592" y="19191"/>
                  </a:lnTo>
                  <a:lnTo>
                    <a:pt x="5592" y="19583"/>
                  </a:lnTo>
                  <a:lnTo>
                    <a:pt x="5634" y="19934"/>
                  </a:lnTo>
                  <a:lnTo>
                    <a:pt x="5696" y="20264"/>
                  </a:lnTo>
                  <a:lnTo>
                    <a:pt x="5799" y="20553"/>
                  </a:lnTo>
                  <a:lnTo>
                    <a:pt x="5923" y="20821"/>
                  </a:lnTo>
                  <a:lnTo>
                    <a:pt x="6088" y="21048"/>
                  </a:lnTo>
                  <a:lnTo>
                    <a:pt x="6253" y="21275"/>
                  </a:lnTo>
                  <a:lnTo>
                    <a:pt x="6438" y="21461"/>
                  </a:lnTo>
                  <a:lnTo>
                    <a:pt x="6665" y="21605"/>
                  </a:lnTo>
                  <a:lnTo>
                    <a:pt x="6892" y="21749"/>
                  </a:lnTo>
                  <a:lnTo>
                    <a:pt x="7119" y="21873"/>
                  </a:lnTo>
                  <a:lnTo>
                    <a:pt x="7388" y="21956"/>
                  </a:lnTo>
                  <a:lnTo>
                    <a:pt x="7635" y="22038"/>
                  </a:lnTo>
                  <a:lnTo>
                    <a:pt x="7904" y="22100"/>
                  </a:lnTo>
                  <a:lnTo>
                    <a:pt x="8172" y="22162"/>
                  </a:lnTo>
                  <a:lnTo>
                    <a:pt x="8440" y="22203"/>
                  </a:lnTo>
                  <a:lnTo>
                    <a:pt x="8956" y="22224"/>
                  </a:lnTo>
                  <a:lnTo>
                    <a:pt x="9472" y="22224"/>
                  </a:lnTo>
                  <a:lnTo>
                    <a:pt x="9926" y="22203"/>
                  </a:lnTo>
                  <a:lnTo>
                    <a:pt x="10297" y="22162"/>
                  </a:lnTo>
                  <a:lnTo>
                    <a:pt x="10607" y="22121"/>
                  </a:lnTo>
                  <a:lnTo>
                    <a:pt x="10875" y="2208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64"/>
            <p:cNvSpPr/>
            <p:nvPr/>
          </p:nvSpPr>
          <p:spPr>
            <a:xfrm>
              <a:off x="-2549949" y="1263175"/>
              <a:ext cx="792563" cy="1205366"/>
            </a:xfrm>
            <a:custGeom>
              <a:avLst/>
              <a:gdLst/>
              <a:ahLst/>
              <a:cxnLst/>
              <a:rect l="l" t="t" r="r" b="b"/>
              <a:pathLst>
                <a:path w="15807" h="24040" extrusionOk="0">
                  <a:moveTo>
                    <a:pt x="9080" y="0"/>
                  </a:moveTo>
                  <a:lnTo>
                    <a:pt x="8605" y="41"/>
                  </a:lnTo>
                  <a:lnTo>
                    <a:pt x="8130" y="103"/>
                  </a:lnTo>
                  <a:lnTo>
                    <a:pt x="8048" y="413"/>
                  </a:lnTo>
                  <a:lnTo>
                    <a:pt x="7903" y="846"/>
                  </a:lnTo>
                  <a:lnTo>
                    <a:pt x="7800" y="1135"/>
                  </a:lnTo>
                  <a:lnTo>
                    <a:pt x="7656" y="1465"/>
                  </a:lnTo>
                  <a:lnTo>
                    <a:pt x="7470" y="1857"/>
                  </a:lnTo>
                  <a:lnTo>
                    <a:pt x="7243" y="2291"/>
                  </a:lnTo>
                  <a:lnTo>
                    <a:pt x="6934" y="2786"/>
                  </a:lnTo>
                  <a:lnTo>
                    <a:pt x="6562" y="3364"/>
                  </a:lnTo>
                  <a:lnTo>
                    <a:pt x="6129" y="3983"/>
                  </a:lnTo>
                  <a:lnTo>
                    <a:pt x="5592" y="4705"/>
                  </a:lnTo>
                  <a:lnTo>
                    <a:pt x="4953" y="5489"/>
                  </a:lnTo>
                  <a:lnTo>
                    <a:pt x="4230" y="6376"/>
                  </a:lnTo>
                  <a:lnTo>
                    <a:pt x="3384" y="7325"/>
                  </a:lnTo>
                  <a:lnTo>
                    <a:pt x="2414" y="8378"/>
                  </a:lnTo>
                  <a:lnTo>
                    <a:pt x="2167" y="8667"/>
                  </a:lnTo>
                  <a:lnTo>
                    <a:pt x="1940" y="8935"/>
                  </a:lnTo>
                  <a:lnTo>
                    <a:pt x="1734" y="9224"/>
                  </a:lnTo>
                  <a:lnTo>
                    <a:pt x="1527" y="9513"/>
                  </a:lnTo>
                  <a:lnTo>
                    <a:pt x="1341" y="9802"/>
                  </a:lnTo>
                  <a:lnTo>
                    <a:pt x="1156" y="10091"/>
                  </a:lnTo>
                  <a:lnTo>
                    <a:pt x="1011" y="10379"/>
                  </a:lnTo>
                  <a:lnTo>
                    <a:pt x="846" y="10689"/>
                  </a:lnTo>
                  <a:lnTo>
                    <a:pt x="599" y="11267"/>
                  </a:lnTo>
                  <a:lnTo>
                    <a:pt x="392" y="11865"/>
                  </a:lnTo>
                  <a:lnTo>
                    <a:pt x="227" y="12484"/>
                  </a:lnTo>
                  <a:lnTo>
                    <a:pt x="124" y="13083"/>
                  </a:lnTo>
                  <a:lnTo>
                    <a:pt x="41" y="13681"/>
                  </a:lnTo>
                  <a:lnTo>
                    <a:pt x="0" y="14280"/>
                  </a:lnTo>
                  <a:lnTo>
                    <a:pt x="0" y="14857"/>
                  </a:lnTo>
                  <a:lnTo>
                    <a:pt x="21" y="15456"/>
                  </a:lnTo>
                  <a:lnTo>
                    <a:pt x="83" y="16013"/>
                  </a:lnTo>
                  <a:lnTo>
                    <a:pt x="145" y="16591"/>
                  </a:lnTo>
                  <a:lnTo>
                    <a:pt x="248" y="17127"/>
                  </a:lnTo>
                  <a:lnTo>
                    <a:pt x="372" y="17664"/>
                  </a:lnTo>
                  <a:lnTo>
                    <a:pt x="516" y="18180"/>
                  </a:lnTo>
                  <a:lnTo>
                    <a:pt x="661" y="18675"/>
                  </a:lnTo>
                  <a:lnTo>
                    <a:pt x="826" y="19170"/>
                  </a:lnTo>
                  <a:lnTo>
                    <a:pt x="991" y="19603"/>
                  </a:lnTo>
                  <a:lnTo>
                    <a:pt x="1321" y="20449"/>
                  </a:lnTo>
                  <a:lnTo>
                    <a:pt x="1651" y="21151"/>
                  </a:lnTo>
                  <a:lnTo>
                    <a:pt x="1961" y="21749"/>
                  </a:lnTo>
                  <a:lnTo>
                    <a:pt x="2208" y="22183"/>
                  </a:lnTo>
                  <a:lnTo>
                    <a:pt x="2414" y="22534"/>
                  </a:lnTo>
                  <a:lnTo>
                    <a:pt x="2745" y="22946"/>
                  </a:lnTo>
                  <a:lnTo>
                    <a:pt x="3075" y="23297"/>
                  </a:lnTo>
                  <a:lnTo>
                    <a:pt x="3240" y="23442"/>
                  </a:lnTo>
                  <a:lnTo>
                    <a:pt x="3405" y="23565"/>
                  </a:lnTo>
                  <a:lnTo>
                    <a:pt x="3570" y="23669"/>
                  </a:lnTo>
                  <a:lnTo>
                    <a:pt x="3735" y="23772"/>
                  </a:lnTo>
                  <a:lnTo>
                    <a:pt x="3900" y="23854"/>
                  </a:lnTo>
                  <a:lnTo>
                    <a:pt x="4065" y="23916"/>
                  </a:lnTo>
                  <a:lnTo>
                    <a:pt x="4230" y="23978"/>
                  </a:lnTo>
                  <a:lnTo>
                    <a:pt x="4395" y="23999"/>
                  </a:lnTo>
                  <a:lnTo>
                    <a:pt x="4561" y="24040"/>
                  </a:lnTo>
                  <a:lnTo>
                    <a:pt x="4911" y="24040"/>
                  </a:lnTo>
                  <a:lnTo>
                    <a:pt x="5076" y="24019"/>
                  </a:lnTo>
                  <a:lnTo>
                    <a:pt x="5407" y="23957"/>
                  </a:lnTo>
                  <a:lnTo>
                    <a:pt x="5757" y="23854"/>
                  </a:lnTo>
                  <a:lnTo>
                    <a:pt x="6088" y="23689"/>
                  </a:lnTo>
                  <a:lnTo>
                    <a:pt x="6438" y="23503"/>
                  </a:lnTo>
                  <a:lnTo>
                    <a:pt x="6768" y="23276"/>
                  </a:lnTo>
                  <a:lnTo>
                    <a:pt x="7119" y="22988"/>
                  </a:lnTo>
                  <a:lnTo>
                    <a:pt x="7470" y="22699"/>
                  </a:lnTo>
                  <a:lnTo>
                    <a:pt x="7821" y="22369"/>
                  </a:lnTo>
                  <a:lnTo>
                    <a:pt x="8172" y="22018"/>
                  </a:lnTo>
                  <a:lnTo>
                    <a:pt x="8543" y="21626"/>
                  </a:lnTo>
                  <a:lnTo>
                    <a:pt x="9265" y="20821"/>
                  </a:lnTo>
                  <a:lnTo>
                    <a:pt x="9988" y="19934"/>
                  </a:lnTo>
                  <a:lnTo>
                    <a:pt x="10730" y="19026"/>
                  </a:lnTo>
                  <a:lnTo>
                    <a:pt x="11494" y="18076"/>
                  </a:lnTo>
                  <a:lnTo>
                    <a:pt x="12257" y="17168"/>
                  </a:lnTo>
                  <a:lnTo>
                    <a:pt x="13042" y="16261"/>
                  </a:lnTo>
                  <a:lnTo>
                    <a:pt x="13454" y="15827"/>
                  </a:lnTo>
                  <a:lnTo>
                    <a:pt x="13846" y="15414"/>
                  </a:lnTo>
                  <a:lnTo>
                    <a:pt x="14238" y="15022"/>
                  </a:lnTo>
                  <a:lnTo>
                    <a:pt x="14569" y="14610"/>
                  </a:lnTo>
                  <a:lnTo>
                    <a:pt x="14857" y="14197"/>
                  </a:lnTo>
                  <a:lnTo>
                    <a:pt x="15105" y="13784"/>
                  </a:lnTo>
                  <a:lnTo>
                    <a:pt x="15311" y="13372"/>
                  </a:lnTo>
                  <a:lnTo>
                    <a:pt x="15477" y="12959"/>
                  </a:lnTo>
                  <a:lnTo>
                    <a:pt x="15600" y="12546"/>
                  </a:lnTo>
                  <a:lnTo>
                    <a:pt x="15703" y="12133"/>
                  </a:lnTo>
                  <a:lnTo>
                    <a:pt x="15765" y="11721"/>
                  </a:lnTo>
                  <a:lnTo>
                    <a:pt x="15807" y="11308"/>
                  </a:lnTo>
                  <a:lnTo>
                    <a:pt x="15807" y="10916"/>
                  </a:lnTo>
                  <a:lnTo>
                    <a:pt x="15786" y="10524"/>
                  </a:lnTo>
                  <a:lnTo>
                    <a:pt x="15745" y="10132"/>
                  </a:lnTo>
                  <a:lnTo>
                    <a:pt x="15683" y="9740"/>
                  </a:lnTo>
                  <a:lnTo>
                    <a:pt x="15600" y="9368"/>
                  </a:lnTo>
                  <a:lnTo>
                    <a:pt x="15497" y="8997"/>
                  </a:lnTo>
                  <a:lnTo>
                    <a:pt x="15373" y="8646"/>
                  </a:lnTo>
                  <a:lnTo>
                    <a:pt x="15250" y="8295"/>
                  </a:lnTo>
                  <a:lnTo>
                    <a:pt x="15105" y="7965"/>
                  </a:lnTo>
                  <a:lnTo>
                    <a:pt x="14940" y="7656"/>
                  </a:lnTo>
                  <a:lnTo>
                    <a:pt x="14610" y="7037"/>
                  </a:lnTo>
                  <a:lnTo>
                    <a:pt x="14280" y="6500"/>
                  </a:lnTo>
                  <a:lnTo>
                    <a:pt x="13929" y="6025"/>
                  </a:lnTo>
                  <a:lnTo>
                    <a:pt x="13619" y="5633"/>
                  </a:lnTo>
                  <a:lnTo>
                    <a:pt x="13330" y="5303"/>
                  </a:lnTo>
                  <a:lnTo>
                    <a:pt x="13083" y="5076"/>
                  </a:lnTo>
                  <a:lnTo>
                    <a:pt x="12897" y="4870"/>
                  </a:lnTo>
                  <a:lnTo>
                    <a:pt x="12711" y="4643"/>
                  </a:lnTo>
                  <a:lnTo>
                    <a:pt x="12546" y="4416"/>
                  </a:lnTo>
                  <a:lnTo>
                    <a:pt x="12402" y="4148"/>
                  </a:lnTo>
                  <a:lnTo>
                    <a:pt x="12278" y="3859"/>
                  </a:lnTo>
                  <a:lnTo>
                    <a:pt x="12154" y="3570"/>
                  </a:lnTo>
                  <a:lnTo>
                    <a:pt x="11948" y="2992"/>
                  </a:lnTo>
                  <a:lnTo>
                    <a:pt x="11762" y="2373"/>
                  </a:lnTo>
                  <a:lnTo>
                    <a:pt x="11618" y="1795"/>
                  </a:lnTo>
                  <a:lnTo>
                    <a:pt x="11494" y="1238"/>
                  </a:lnTo>
                  <a:lnTo>
                    <a:pt x="11370" y="764"/>
                  </a:lnTo>
                  <a:lnTo>
                    <a:pt x="11329" y="660"/>
                  </a:lnTo>
                  <a:lnTo>
                    <a:pt x="11267" y="578"/>
                  </a:lnTo>
                  <a:lnTo>
                    <a:pt x="11205" y="475"/>
                  </a:lnTo>
                  <a:lnTo>
                    <a:pt x="11123" y="413"/>
                  </a:lnTo>
                  <a:lnTo>
                    <a:pt x="10937" y="268"/>
                  </a:lnTo>
                  <a:lnTo>
                    <a:pt x="10730" y="165"/>
                  </a:lnTo>
                  <a:lnTo>
                    <a:pt x="10462" y="103"/>
                  </a:lnTo>
                  <a:lnTo>
                    <a:pt x="10194" y="41"/>
                  </a:lnTo>
                  <a:lnTo>
                    <a:pt x="9905" y="21"/>
                  </a:lnTo>
                  <a:lnTo>
                    <a:pt x="963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64"/>
            <p:cNvSpPr/>
            <p:nvPr/>
          </p:nvSpPr>
          <p:spPr>
            <a:xfrm>
              <a:off x="-2549949" y="1263175"/>
              <a:ext cx="792563" cy="1205366"/>
            </a:xfrm>
            <a:custGeom>
              <a:avLst/>
              <a:gdLst/>
              <a:ahLst/>
              <a:cxnLst/>
              <a:rect l="l" t="t" r="r" b="b"/>
              <a:pathLst>
                <a:path w="15807" h="24040" fill="none" extrusionOk="0">
                  <a:moveTo>
                    <a:pt x="2414" y="22534"/>
                  </a:moveTo>
                  <a:lnTo>
                    <a:pt x="2414" y="22534"/>
                  </a:lnTo>
                  <a:lnTo>
                    <a:pt x="2208" y="22183"/>
                  </a:lnTo>
                  <a:lnTo>
                    <a:pt x="1961" y="21749"/>
                  </a:lnTo>
                  <a:lnTo>
                    <a:pt x="1651" y="21151"/>
                  </a:lnTo>
                  <a:lnTo>
                    <a:pt x="1321" y="20449"/>
                  </a:lnTo>
                  <a:lnTo>
                    <a:pt x="991" y="19603"/>
                  </a:lnTo>
                  <a:lnTo>
                    <a:pt x="826" y="19170"/>
                  </a:lnTo>
                  <a:lnTo>
                    <a:pt x="661" y="18675"/>
                  </a:lnTo>
                  <a:lnTo>
                    <a:pt x="516" y="18180"/>
                  </a:lnTo>
                  <a:lnTo>
                    <a:pt x="372" y="17664"/>
                  </a:lnTo>
                  <a:lnTo>
                    <a:pt x="248" y="17127"/>
                  </a:lnTo>
                  <a:lnTo>
                    <a:pt x="145" y="16591"/>
                  </a:lnTo>
                  <a:lnTo>
                    <a:pt x="83" y="16013"/>
                  </a:lnTo>
                  <a:lnTo>
                    <a:pt x="21" y="15456"/>
                  </a:lnTo>
                  <a:lnTo>
                    <a:pt x="0" y="14857"/>
                  </a:lnTo>
                  <a:lnTo>
                    <a:pt x="0" y="14280"/>
                  </a:lnTo>
                  <a:lnTo>
                    <a:pt x="41" y="13681"/>
                  </a:lnTo>
                  <a:lnTo>
                    <a:pt x="124" y="13083"/>
                  </a:lnTo>
                  <a:lnTo>
                    <a:pt x="227" y="12484"/>
                  </a:lnTo>
                  <a:lnTo>
                    <a:pt x="392" y="11865"/>
                  </a:lnTo>
                  <a:lnTo>
                    <a:pt x="599" y="11267"/>
                  </a:lnTo>
                  <a:lnTo>
                    <a:pt x="846" y="10689"/>
                  </a:lnTo>
                  <a:lnTo>
                    <a:pt x="1011" y="10379"/>
                  </a:lnTo>
                  <a:lnTo>
                    <a:pt x="1156" y="10091"/>
                  </a:lnTo>
                  <a:lnTo>
                    <a:pt x="1341" y="9802"/>
                  </a:lnTo>
                  <a:lnTo>
                    <a:pt x="1527" y="9513"/>
                  </a:lnTo>
                  <a:lnTo>
                    <a:pt x="1734" y="9224"/>
                  </a:lnTo>
                  <a:lnTo>
                    <a:pt x="1940" y="8935"/>
                  </a:lnTo>
                  <a:lnTo>
                    <a:pt x="2167" y="8667"/>
                  </a:lnTo>
                  <a:lnTo>
                    <a:pt x="2414" y="8378"/>
                  </a:lnTo>
                  <a:lnTo>
                    <a:pt x="2414" y="8378"/>
                  </a:lnTo>
                  <a:lnTo>
                    <a:pt x="3384" y="7325"/>
                  </a:lnTo>
                  <a:lnTo>
                    <a:pt x="4230" y="6376"/>
                  </a:lnTo>
                  <a:lnTo>
                    <a:pt x="4953" y="5489"/>
                  </a:lnTo>
                  <a:lnTo>
                    <a:pt x="5592" y="4705"/>
                  </a:lnTo>
                  <a:lnTo>
                    <a:pt x="6129" y="3983"/>
                  </a:lnTo>
                  <a:lnTo>
                    <a:pt x="6562" y="3364"/>
                  </a:lnTo>
                  <a:lnTo>
                    <a:pt x="6934" y="2786"/>
                  </a:lnTo>
                  <a:lnTo>
                    <a:pt x="7243" y="2291"/>
                  </a:lnTo>
                  <a:lnTo>
                    <a:pt x="7470" y="1857"/>
                  </a:lnTo>
                  <a:lnTo>
                    <a:pt x="7656" y="1465"/>
                  </a:lnTo>
                  <a:lnTo>
                    <a:pt x="7800" y="1135"/>
                  </a:lnTo>
                  <a:lnTo>
                    <a:pt x="7903" y="846"/>
                  </a:lnTo>
                  <a:lnTo>
                    <a:pt x="8048" y="413"/>
                  </a:lnTo>
                  <a:lnTo>
                    <a:pt x="8130" y="103"/>
                  </a:lnTo>
                  <a:lnTo>
                    <a:pt x="8130" y="103"/>
                  </a:lnTo>
                  <a:lnTo>
                    <a:pt x="8605" y="41"/>
                  </a:lnTo>
                  <a:lnTo>
                    <a:pt x="9080" y="0"/>
                  </a:lnTo>
                  <a:lnTo>
                    <a:pt x="9637" y="0"/>
                  </a:lnTo>
                  <a:lnTo>
                    <a:pt x="9905" y="21"/>
                  </a:lnTo>
                  <a:lnTo>
                    <a:pt x="10194" y="41"/>
                  </a:lnTo>
                  <a:lnTo>
                    <a:pt x="10462" y="103"/>
                  </a:lnTo>
                  <a:lnTo>
                    <a:pt x="10730" y="165"/>
                  </a:lnTo>
                  <a:lnTo>
                    <a:pt x="10937" y="268"/>
                  </a:lnTo>
                  <a:lnTo>
                    <a:pt x="11123" y="413"/>
                  </a:lnTo>
                  <a:lnTo>
                    <a:pt x="11205" y="475"/>
                  </a:lnTo>
                  <a:lnTo>
                    <a:pt x="11267" y="578"/>
                  </a:lnTo>
                  <a:lnTo>
                    <a:pt x="11329" y="660"/>
                  </a:lnTo>
                  <a:lnTo>
                    <a:pt x="11370" y="764"/>
                  </a:lnTo>
                  <a:lnTo>
                    <a:pt x="11370" y="764"/>
                  </a:lnTo>
                  <a:lnTo>
                    <a:pt x="11494" y="1238"/>
                  </a:lnTo>
                  <a:lnTo>
                    <a:pt x="11618" y="1795"/>
                  </a:lnTo>
                  <a:lnTo>
                    <a:pt x="11762" y="2373"/>
                  </a:lnTo>
                  <a:lnTo>
                    <a:pt x="11948" y="2992"/>
                  </a:lnTo>
                  <a:lnTo>
                    <a:pt x="12154" y="3570"/>
                  </a:lnTo>
                  <a:lnTo>
                    <a:pt x="12278" y="3859"/>
                  </a:lnTo>
                  <a:lnTo>
                    <a:pt x="12402" y="4148"/>
                  </a:lnTo>
                  <a:lnTo>
                    <a:pt x="12546" y="4416"/>
                  </a:lnTo>
                  <a:lnTo>
                    <a:pt x="12711" y="4643"/>
                  </a:lnTo>
                  <a:lnTo>
                    <a:pt x="12897" y="4870"/>
                  </a:lnTo>
                  <a:lnTo>
                    <a:pt x="13083" y="5076"/>
                  </a:lnTo>
                  <a:lnTo>
                    <a:pt x="13083" y="5076"/>
                  </a:lnTo>
                  <a:lnTo>
                    <a:pt x="13330" y="5303"/>
                  </a:lnTo>
                  <a:lnTo>
                    <a:pt x="13619" y="5633"/>
                  </a:lnTo>
                  <a:lnTo>
                    <a:pt x="13929" y="6025"/>
                  </a:lnTo>
                  <a:lnTo>
                    <a:pt x="14280" y="6500"/>
                  </a:lnTo>
                  <a:lnTo>
                    <a:pt x="14610" y="7037"/>
                  </a:lnTo>
                  <a:lnTo>
                    <a:pt x="14940" y="7656"/>
                  </a:lnTo>
                  <a:lnTo>
                    <a:pt x="15105" y="7965"/>
                  </a:lnTo>
                  <a:lnTo>
                    <a:pt x="15250" y="8295"/>
                  </a:lnTo>
                  <a:lnTo>
                    <a:pt x="15373" y="8646"/>
                  </a:lnTo>
                  <a:lnTo>
                    <a:pt x="15497" y="8997"/>
                  </a:lnTo>
                  <a:lnTo>
                    <a:pt x="15600" y="9368"/>
                  </a:lnTo>
                  <a:lnTo>
                    <a:pt x="15683" y="9740"/>
                  </a:lnTo>
                  <a:lnTo>
                    <a:pt x="15745" y="10132"/>
                  </a:lnTo>
                  <a:lnTo>
                    <a:pt x="15786" y="10524"/>
                  </a:lnTo>
                  <a:lnTo>
                    <a:pt x="15807" y="10916"/>
                  </a:lnTo>
                  <a:lnTo>
                    <a:pt x="15807" y="11308"/>
                  </a:lnTo>
                  <a:lnTo>
                    <a:pt x="15765" y="11721"/>
                  </a:lnTo>
                  <a:lnTo>
                    <a:pt x="15703" y="12133"/>
                  </a:lnTo>
                  <a:lnTo>
                    <a:pt x="15600" y="12546"/>
                  </a:lnTo>
                  <a:lnTo>
                    <a:pt x="15477" y="12959"/>
                  </a:lnTo>
                  <a:lnTo>
                    <a:pt x="15311" y="13372"/>
                  </a:lnTo>
                  <a:lnTo>
                    <a:pt x="15105" y="13784"/>
                  </a:lnTo>
                  <a:lnTo>
                    <a:pt x="14857" y="14197"/>
                  </a:lnTo>
                  <a:lnTo>
                    <a:pt x="14569" y="14610"/>
                  </a:lnTo>
                  <a:lnTo>
                    <a:pt x="14238" y="15022"/>
                  </a:lnTo>
                  <a:lnTo>
                    <a:pt x="13846" y="15414"/>
                  </a:lnTo>
                  <a:lnTo>
                    <a:pt x="13846" y="15414"/>
                  </a:lnTo>
                  <a:lnTo>
                    <a:pt x="13454" y="15827"/>
                  </a:lnTo>
                  <a:lnTo>
                    <a:pt x="13042" y="16261"/>
                  </a:lnTo>
                  <a:lnTo>
                    <a:pt x="12257" y="17168"/>
                  </a:lnTo>
                  <a:lnTo>
                    <a:pt x="11494" y="18076"/>
                  </a:lnTo>
                  <a:lnTo>
                    <a:pt x="10730" y="19026"/>
                  </a:lnTo>
                  <a:lnTo>
                    <a:pt x="9988" y="19934"/>
                  </a:lnTo>
                  <a:lnTo>
                    <a:pt x="9265" y="20821"/>
                  </a:lnTo>
                  <a:lnTo>
                    <a:pt x="8543" y="21626"/>
                  </a:lnTo>
                  <a:lnTo>
                    <a:pt x="8172" y="22018"/>
                  </a:lnTo>
                  <a:lnTo>
                    <a:pt x="7821" y="22369"/>
                  </a:lnTo>
                  <a:lnTo>
                    <a:pt x="7470" y="22699"/>
                  </a:lnTo>
                  <a:lnTo>
                    <a:pt x="7119" y="22988"/>
                  </a:lnTo>
                  <a:lnTo>
                    <a:pt x="6768" y="23276"/>
                  </a:lnTo>
                  <a:lnTo>
                    <a:pt x="6438" y="23503"/>
                  </a:lnTo>
                  <a:lnTo>
                    <a:pt x="6088" y="23689"/>
                  </a:lnTo>
                  <a:lnTo>
                    <a:pt x="5757" y="23854"/>
                  </a:lnTo>
                  <a:lnTo>
                    <a:pt x="5407" y="23957"/>
                  </a:lnTo>
                  <a:lnTo>
                    <a:pt x="5076" y="24019"/>
                  </a:lnTo>
                  <a:lnTo>
                    <a:pt x="4911" y="24040"/>
                  </a:lnTo>
                  <a:lnTo>
                    <a:pt x="4726" y="24040"/>
                  </a:lnTo>
                  <a:lnTo>
                    <a:pt x="4561" y="24040"/>
                  </a:lnTo>
                  <a:lnTo>
                    <a:pt x="4395" y="23999"/>
                  </a:lnTo>
                  <a:lnTo>
                    <a:pt x="4230" y="23978"/>
                  </a:lnTo>
                  <a:lnTo>
                    <a:pt x="4065" y="23916"/>
                  </a:lnTo>
                  <a:lnTo>
                    <a:pt x="3900" y="23854"/>
                  </a:lnTo>
                  <a:lnTo>
                    <a:pt x="3735" y="23772"/>
                  </a:lnTo>
                  <a:lnTo>
                    <a:pt x="3570" y="23669"/>
                  </a:lnTo>
                  <a:lnTo>
                    <a:pt x="3405" y="23565"/>
                  </a:lnTo>
                  <a:lnTo>
                    <a:pt x="3240" y="23442"/>
                  </a:lnTo>
                  <a:lnTo>
                    <a:pt x="3075" y="23297"/>
                  </a:lnTo>
                  <a:lnTo>
                    <a:pt x="2745" y="22946"/>
                  </a:lnTo>
                  <a:lnTo>
                    <a:pt x="2414" y="2253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64"/>
            <p:cNvSpPr/>
            <p:nvPr/>
          </p:nvSpPr>
          <p:spPr>
            <a:xfrm>
              <a:off x="-2496149" y="1653212"/>
              <a:ext cx="978783" cy="843305"/>
            </a:xfrm>
            <a:custGeom>
              <a:avLst/>
              <a:gdLst/>
              <a:ahLst/>
              <a:cxnLst/>
              <a:rect l="l" t="t" r="r" b="b"/>
              <a:pathLst>
                <a:path w="19521" h="16819" extrusionOk="0">
                  <a:moveTo>
                    <a:pt x="17540" y="0"/>
                  </a:moveTo>
                  <a:lnTo>
                    <a:pt x="17396" y="21"/>
                  </a:lnTo>
                  <a:lnTo>
                    <a:pt x="17065" y="83"/>
                  </a:lnTo>
                  <a:lnTo>
                    <a:pt x="16611" y="207"/>
                  </a:lnTo>
                  <a:lnTo>
                    <a:pt x="15415" y="537"/>
                  </a:lnTo>
                  <a:lnTo>
                    <a:pt x="13991" y="970"/>
                  </a:lnTo>
                  <a:lnTo>
                    <a:pt x="12443" y="1445"/>
                  </a:lnTo>
                  <a:lnTo>
                    <a:pt x="10937" y="1920"/>
                  </a:lnTo>
                  <a:lnTo>
                    <a:pt x="9575" y="2332"/>
                  </a:lnTo>
                  <a:lnTo>
                    <a:pt x="8502" y="2621"/>
                  </a:lnTo>
                  <a:lnTo>
                    <a:pt x="8130" y="2704"/>
                  </a:lnTo>
                  <a:lnTo>
                    <a:pt x="7883" y="2745"/>
                  </a:lnTo>
                  <a:lnTo>
                    <a:pt x="7718" y="2745"/>
                  </a:lnTo>
                  <a:lnTo>
                    <a:pt x="7656" y="2724"/>
                  </a:lnTo>
                  <a:lnTo>
                    <a:pt x="7594" y="2683"/>
                  </a:lnTo>
                  <a:lnTo>
                    <a:pt x="7491" y="2600"/>
                  </a:lnTo>
                  <a:lnTo>
                    <a:pt x="7429" y="2477"/>
                  </a:lnTo>
                  <a:lnTo>
                    <a:pt x="7367" y="2332"/>
                  </a:lnTo>
                  <a:lnTo>
                    <a:pt x="7326" y="2188"/>
                  </a:lnTo>
                  <a:lnTo>
                    <a:pt x="7222" y="1837"/>
                  </a:lnTo>
                  <a:lnTo>
                    <a:pt x="7161" y="1631"/>
                  </a:lnTo>
                  <a:lnTo>
                    <a:pt x="7078" y="1445"/>
                  </a:lnTo>
                  <a:lnTo>
                    <a:pt x="6954" y="1280"/>
                  </a:lnTo>
                  <a:lnTo>
                    <a:pt x="6872" y="1197"/>
                  </a:lnTo>
                  <a:lnTo>
                    <a:pt x="6789" y="1135"/>
                  </a:lnTo>
                  <a:lnTo>
                    <a:pt x="6686" y="1073"/>
                  </a:lnTo>
                  <a:lnTo>
                    <a:pt x="6562" y="1012"/>
                  </a:lnTo>
                  <a:lnTo>
                    <a:pt x="6438" y="970"/>
                  </a:lnTo>
                  <a:lnTo>
                    <a:pt x="6294" y="950"/>
                  </a:lnTo>
                  <a:lnTo>
                    <a:pt x="6149" y="929"/>
                  </a:lnTo>
                  <a:lnTo>
                    <a:pt x="5964" y="908"/>
                  </a:lnTo>
                  <a:lnTo>
                    <a:pt x="5778" y="908"/>
                  </a:lnTo>
                  <a:lnTo>
                    <a:pt x="5551" y="929"/>
                  </a:lnTo>
                  <a:lnTo>
                    <a:pt x="5138" y="991"/>
                  </a:lnTo>
                  <a:lnTo>
                    <a:pt x="4746" y="1094"/>
                  </a:lnTo>
                  <a:lnTo>
                    <a:pt x="4395" y="1239"/>
                  </a:lnTo>
                  <a:lnTo>
                    <a:pt x="4065" y="1404"/>
                  </a:lnTo>
                  <a:lnTo>
                    <a:pt x="3756" y="1569"/>
                  </a:lnTo>
                  <a:lnTo>
                    <a:pt x="3488" y="1775"/>
                  </a:lnTo>
                  <a:lnTo>
                    <a:pt x="3240" y="1981"/>
                  </a:lnTo>
                  <a:lnTo>
                    <a:pt x="3034" y="2188"/>
                  </a:lnTo>
                  <a:lnTo>
                    <a:pt x="2848" y="2373"/>
                  </a:lnTo>
                  <a:lnTo>
                    <a:pt x="2683" y="2580"/>
                  </a:lnTo>
                  <a:lnTo>
                    <a:pt x="2435" y="2910"/>
                  </a:lnTo>
                  <a:lnTo>
                    <a:pt x="2291" y="3158"/>
                  </a:lnTo>
                  <a:lnTo>
                    <a:pt x="2249" y="3240"/>
                  </a:lnTo>
                  <a:lnTo>
                    <a:pt x="2394" y="3777"/>
                  </a:lnTo>
                  <a:lnTo>
                    <a:pt x="2518" y="4354"/>
                  </a:lnTo>
                  <a:lnTo>
                    <a:pt x="2662" y="5035"/>
                  </a:lnTo>
                  <a:lnTo>
                    <a:pt x="2807" y="5758"/>
                  </a:lnTo>
                  <a:lnTo>
                    <a:pt x="2910" y="6459"/>
                  </a:lnTo>
                  <a:lnTo>
                    <a:pt x="2951" y="6789"/>
                  </a:lnTo>
                  <a:lnTo>
                    <a:pt x="2951" y="7078"/>
                  </a:lnTo>
                  <a:lnTo>
                    <a:pt x="2951" y="7347"/>
                  </a:lnTo>
                  <a:lnTo>
                    <a:pt x="2930" y="7553"/>
                  </a:lnTo>
                  <a:lnTo>
                    <a:pt x="2848" y="7801"/>
                  </a:lnTo>
                  <a:lnTo>
                    <a:pt x="2724" y="8151"/>
                  </a:lnTo>
                  <a:lnTo>
                    <a:pt x="2373" y="9142"/>
                  </a:lnTo>
                  <a:lnTo>
                    <a:pt x="1899" y="10339"/>
                  </a:lnTo>
                  <a:lnTo>
                    <a:pt x="1383" y="11659"/>
                  </a:lnTo>
                  <a:lnTo>
                    <a:pt x="434" y="13970"/>
                  </a:lnTo>
                  <a:lnTo>
                    <a:pt x="0" y="15002"/>
                  </a:lnTo>
                  <a:lnTo>
                    <a:pt x="207" y="15188"/>
                  </a:lnTo>
                  <a:lnTo>
                    <a:pt x="434" y="15374"/>
                  </a:lnTo>
                  <a:lnTo>
                    <a:pt x="743" y="15621"/>
                  </a:lnTo>
                  <a:lnTo>
                    <a:pt x="1115" y="15869"/>
                  </a:lnTo>
                  <a:lnTo>
                    <a:pt x="1548" y="16137"/>
                  </a:lnTo>
                  <a:lnTo>
                    <a:pt x="2022" y="16385"/>
                  </a:lnTo>
                  <a:lnTo>
                    <a:pt x="2270" y="16488"/>
                  </a:lnTo>
                  <a:lnTo>
                    <a:pt x="2518" y="16591"/>
                  </a:lnTo>
                  <a:lnTo>
                    <a:pt x="2765" y="16674"/>
                  </a:lnTo>
                  <a:lnTo>
                    <a:pt x="3034" y="16736"/>
                  </a:lnTo>
                  <a:lnTo>
                    <a:pt x="3302" y="16777"/>
                  </a:lnTo>
                  <a:lnTo>
                    <a:pt x="3570" y="16818"/>
                  </a:lnTo>
                  <a:lnTo>
                    <a:pt x="3838" y="16818"/>
                  </a:lnTo>
                  <a:lnTo>
                    <a:pt x="4107" y="16777"/>
                  </a:lnTo>
                  <a:lnTo>
                    <a:pt x="4354" y="16736"/>
                  </a:lnTo>
                  <a:lnTo>
                    <a:pt x="4622" y="16653"/>
                  </a:lnTo>
                  <a:lnTo>
                    <a:pt x="4870" y="16529"/>
                  </a:lnTo>
                  <a:lnTo>
                    <a:pt x="5118" y="16364"/>
                  </a:lnTo>
                  <a:lnTo>
                    <a:pt x="5365" y="16178"/>
                  </a:lnTo>
                  <a:lnTo>
                    <a:pt x="5592" y="15931"/>
                  </a:lnTo>
                  <a:lnTo>
                    <a:pt x="5799" y="15642"/>
                  </a:lnTo>
                  <a:lnTo>
                    <a:pt x="6005" y="15312"/>
                  </a:lnTo>
                  <a:lnTo>
                    <a:pt x="6211" y="14940"/>
                  </a:lnTo>
                  <a:lnTo>
                    <a:pt x="6376" y="14507"/>
                  </a:lnTo>
                  <a:lnTo>
                    <a:pt x="6583" y="14053"/>
                  </a:lnTo>
                  <a:lnTo>
                    <a:pt x="6810" y="13599"/>
                  </a:lnTo>
                  <a:lnTo>
                    <a:pt x="7078" y="13145"/>
                  </a:lnTo>
                  <a:lnTo>
                    <a:pt x="7367" y="12712"/>
                  </a:lnTo>
                  <a:lnTo>
                    <a:pt x="7697" y="12258"/>
                  </a:lnTo>
                  <a:lnTo>
                    <a:pt x="8069" y="11824"/>
                  </a:lnTo>
                  <a:lnTo>
                    <a:pt x="8461" y="11412"/>
                  </a:lnTo>
                  <a:lnTo>
                    <a:pt x="8853" y="10999"/>
                  </a:lnTo>
                  <a:lnTo>
                    <a:pt x="9286" y="10586"/>
                  </a:lnTo>
                  <a:lnTo>
                    <a:pt x="9740" y="10174"/>
                  </a:lnTo>
                  <a:lnTo>
                    <a:pt x="10194" y="9782"/>
                  </a:lnTo>
                  <a:lnTo>
                    <a:pt x="10669" y="9389"/>
                  </a:lnTo>
                  <a:lnTo>
                    <a:pt x="11164" y="9018"/>
                  </a:lnTo>
                  <a:lnTo>
                    <a:pt x="11659" y="8667"/>
                  </a:lnTo>
                  <a:lnTo>
                    <a:pt x="12650" y="7966"/>
                  </a:lnTo>
                  <a:lnTo>
                    <a:pt x="13661" y="7347"/>
                  </a:lnTo>
                  <a:lnTo>
                    <a:pt x="14630" y="6748"/>
                  </a:lnTo>
                  <a:lnTo>
                    <a:pt x="15559" y="6232"/>
                  </a:lnTo>
                  <a:lnTo>
                    <a:pt x="16426" y="5778"/>
                  </a:lnTo>
                  <a:lnTo>
                    <a:pt x="17210" y="5407"/>
                  </a:lnTo>
                  <a:lnTo>
                    <a:pt x="17870" y="5097"/>
                  </a:lnTo>
                  <a:lnTo>
                    <a:pt x="18407" y="4870"/>
                  </a:lnTo>
                  <a:lnTo>
                    <a:pt x="18799" y="4747"/>
                  </a:lnTo>
                  <a:lnTo>
                    <a:pt x="18943" y="4685"/>
                  </a:lnTo>
                  <a:lnTo>
                    <a:pt x="19088" y="4602"/>
                  </a:lnTo>
                  <a:lnTo>
                    <a:pt x="19191" y="4499"/>
                  </a:lnTo>
                  <a:lnTo>
                    <a:pt x="19273" y="4375"/>
                  </a:lnTo>
                  <a:lnTo>
                    <a:pt x="19356" y="4251"/>
                  </a:lnTo>
                  <a:lnTo>
                    <a:pt x="19418" y="4086"/>
                  </a:lnTo>
                  <a:lnTo>
                    <a:pt x="19459" y="3921"/>
                  </a:lnTo>
                  <a:lnTo>
                    <a:pt x="19500" y="3756"/>
                  </a:lnTo>
                  <a:lnTo>
                    <a:pt x="19500" y="3570"/>
                  </a:lnTo>
                  <a:lnTo>
                    <a:pt x="19521" y="3364"/>
                  </a:lnTo>
                  <a:lnTo>
                    <a:pt x="19480" y="2951"/>
                  </a:lnTo>
                  <a:lnTo>
                    <a:pt x="19397" y="2539"/>
                  </a:lnTo>
                  <a:lnTo>
                    <a:pt x="19273" y="2105"/>
                  </a:lnTo>
                  <a:lnTo>
                    <a:pt x="19129" y="1672"/>
                  </a:lnTo>
                  <a:lnTo>
                    <a:pt x="18943" y="1280"/>
                  </a:lnTo>
                  <a:lnTo>
                    <a:pt x="18716" y="908"/>
                  </a:lnTo>
                  <a:lnTo>
                    <a:pt x="18489" y="578"/>
                  </a:lnTo>
                  <a:lnTo>
                    <a:pt x="18345" y="434"/>
                  </a:lnTo>
                  <a:lnTo>
                    <a:pt x="18221" y="310"/>
                  </a:lnTo>
                  <a:lnTo>
                    <a:pt x="18097" y="207"/>
                  </a:lnTo>
                  <a:lnTo>
                    <a:pt x="17953" y="124"/>
                  </a:lnTo>
                  <a:lnTo>
                    <a:pt x="17808" y="62"/>
                  </a:lnTo>
                  <a:lnTo>
                    <a:pt x="17684" y="21"/>
                  </a:lnTo>
                  <a:lnTo>
                    <a:pt x="1754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64"/>
            <p:cNvSpPr/>
            <p:nvPr/>
          </p:nvSpPr>
          <p:spPr>
            <a:xfrm>
              <a:off x="-2496149" y="1653212"/>
              <a:ext cx="978783" cy="843305"/>
            </a:xfrm>
            <a:custGeom>
              <a:avLst/>
              <a:gdLst/>
              <a:ahLst/>
              <a:cxnLst/>
              <a:rect l="l" t="t" r="r" b="b"/>
              <a:pathLst>
                <a:path w="19521" h="16819" fill="none" extrusionOk="0">
                  <a:moveTo>
                    <a:pt x="0" y="15002"/>
                  </a:moveTo>
                  <a:lnTo>
                    <a:pt x="0" y="15002"/>
                  </a:lnTo>
                  <a:lnTo>
                    <a:pt x="434" y="13970"/>
                  </a:lnTo>
                  <a:lnTo>
                    <a:pt x="1383" y="11659"/>
                  </a:lnTo>
                  <a:lnTo>
                    <a:pt x="1899" y="10339"/>
                  </a:lnTo>
                  <a:lnTo>
                    <a:pt x="2373" y="9142"/>
                  </a:lnTo>
                  <a:lnTo>
                    <a:pt x="2724" y="8151"/>
                  </a:lnTo>
                  <a:lnTo>
                    <a:pt x="2848" y="7801"/>
                  </a:lnTo>
                  <a:lnTo>
                    <a:pt x="2930" y="7553"/>
                  </a:lnTo>
                  <a:lnTo>
                    <a:pt x="2930" y="7553"/>
                  </a:lnTo>
                  <a:lnTo>
                    <a:pt x="2951" y="7347"/>
                  </a:lnTo>
                  <a:lnTo>
                    <a:pt x="2951" y="7078"/>
                  </a:lnTo>
                  <a:lnTo>
                    <a:pt x="2951" y="6789"/>
                  </a:lnTo>
                  <a:lnTo>
                    <a:pt x="2910" y="6459"/>
                  </a:lnTo>
                  <a:lnTo>
                    <a:pt x="2807" y="5758"/>
                  </a:lnTo>
                  <a:lnTo>
                    <a:pt x="2662" y="5035"/>
                  </a:lnTo>
                  <a:lnTo>
                    <a:pt x="2518" y="4354"/>
                  </a:lnTo>
                  <a:lnTo>
                    <a:pt x="2394" y="3777"/>
                  </a:lnTo>
                  <a:lnTo>
                    <a:pt x="2249" y="3240"/>
                  </a:lnTo>
                  <a:lnTo>
                    <a:pt x="2249" y="3240"/>
                  </a:lnTo>
                  <a:lnTo>
                    <a:pt x="2291" y="3158"/>
                  </a:lnTo>
                  <a:lnTo>
                    <a:pt x="2435" y="2910"/>
                  </a:lnTo>
                  <a:lnTo>
                    <a:pt x="2683" y="2580"/>
                  </a:lnTo>
                  <a:lnTo>
                    <a:pt x="2848" y="2373"/>
                  </a:lnTo>
                  <a:lnTo>
                    <a:pt x="3034" y="2188"/>
                  </a:lnTo>
                  <a:lnTo>
                    <a:pt x="3240" y="1981"/>
                  </a:lnTo>
                  <a:lnTo>
                    <a:pt x="3488" y="1775"/>
                  </a:lnTo>
                  <a:lnTo>
                    <a:pt x="3756" y="1569"/>
                  </a:lnTo>
                  <a:lnTo>
                    <a:pt x="4065" y="1404"/>
                  </a:lnTo>
                  <a:lnTo>
                    <a:pt x="4395" y="1239"/>
                  </a:lnTo>
                  <a:lnTo>
                    <a:pt x="4746" y="1094"/>
                  </a:lnTo>
                  <a:lnTo>
                    <a:pt x="5138" y="991"/>
                  </a:lnTo>
                  <a:lnTo>
                    <a:pt x="5551" y="929"/>
                  </a:lnTo>
                  <a:lnTo>
                    <a:pt x="5551" y="929"/>
                  </a:lnTo>
                  <a:lnTo>
                    <a:pt x="5778" y="908"/>
                  </a:lnTo>
                  <a:lnTo>
                    <a:pt x="5964" y="908"/>
                  </a:lnTo>
                  <a:lnTo>
                    <a:pt x="6149" y="929"/>
                  </a:lnTo>
                  <a:lnTo>
                    <a:pt x="6294" y="950"/>
                  </a:lnTo>
                  <a:lnTo>
                    <a:pt x="6438" y="970"/>
                  </a:lnTo>
                  <a:lnTo>
                    <a:pt x="6562" y="1012"/>
                  </a:lnTo>
                  <a:lnTo>
                    <a:pt x="6686" y="1073"/>
                  </a:lnTo>
                  <a:lnTo>
                    <a:pt x="6789" y="1135"/>
                  </a:lnTo>
                  <a:lnTo>
                    <a:pt x="6872" y="1197"/>
                  </a:lnTo>
                  <a:lnTo>
                    <a:pt x="6954" y="1280"/>
                  </a:lnTo>
                  <a:lnTo>
                    <a:pt x="7078" y="1445"/>
                  </a:lnTo>
                  <a:lnTo>
                    <a:pt x="7161" y="1631"/>
                  </a:lnTo>
                  <a:lnTo>
                    <a:pt x="7222" y="1837"/>
                  </a:lnTo>
                  <a:lnTo>
                    <a:pt x="7222" y="1837"/>
                  </a:lnTo>
                  <a:lnTo>
                    <a:pt x="7326" y="2188"/>
                  </a:lnTo>
                  <a:lnTo>
                    <a:pt x="7367" y="2332"/>
                  </a:lnTo>
                  <a:lnTo>
                    <a:pt x="7429" y="2477"/>
                  </a:lnTo>
                  <a:lnTo>
                    <a:pt x="7491" y="2600"/>
                  </a:lnTo>
                  <a:lnTo>
                    <a:pt x="7594" y="2683"/>
                  </a:lnTo>
                  <a:lnTo>
                    <a:pt x="7656" y="2724"/>
                  </a:lnTo>
                  <a:lnTo>
                    <a:pt x="7718" y="2745"/>
                  </a:lnTo>
                  <a:lnTo>
                    <a:pt x="7883" y="2745"/>
                  </a:lnTo>
                  <a:lnTo>
                    <a:pt x="7883" y="2745"/>
                  </a:lnTo>
                  <a:lnTo>
                    <a:pt x="8130" y="2704"/>
                  </a:lnTo>
                  <a:lnTo>
                    <a:pt x="8502" y="2621"/>
                  </a:lnTo>
                  <a:lnTo>
                    <a:pt x="9575" y="2332"/>
                  </a:lnTo>
                  <a:lnTo>
                    <a:pt x="10937" y="1920"/>
                  </a:lnTo>
                  <a:lnTo>
                    <a:pt x="12443" y="1445"/>
                  </a:lnTo>
                  <a:lnTo>
                    <a:pt x="13991" y="970"/>
                  </a:lnTo>
                  <a:lnTo>
                    <a:pt x="15415" y="537"/>
                  </a:lnTo>
                  <a:lnTo>
                    <a:pt x="16611" y="207"/>
                  </a:lnTo>
                  <a:lnTo>
                    <a:pt x="17065" y="83"/>
                  </a:lnTo>
                  <a:lnTo>
                    <a:pt x="17396" y="21"/>
                  </a:lnTo>
                  <a:lnTo>
                    <a:pt x="17396" y="21"/>
                  </a:lnTo>
                  <a:lnTo>
                    <a:pt x="17540" y="0"/>
                  </a:lnTo>
                  <a:lnTo>
                    <a:pt x="17684" y="21"/>
                  </a:lnTo>
                  <a:lnTo>
                    <a:pt x="17808" y="62"/>
                  </a:lnTo>
                  <a:lnTo>
                    <a:pt x="17953" y="124"/>
                  </a:lnTo>
                  <a:lnTo>
                    <a:pt x="18097" y="207"/>
                  </a:lnTo>
                  <a:lnTo>
                    <a:pt x="18221" y="310"/>
                  </a:lnTo>
                  <a:lnTo>
                    <a:pt x="18345" y="434"/>
                  </a:lnTo>
                  <a:lnTo>
                    <a:pt x="18489" y="578"/>
                  </a:lnTo>
                  <a:lnTo>
                    <a:pt x="18716" y="908"/>
                  </a:lnTo>
                  <a:lnTo>
                    <a:pt x="18943" y="1280"/>
                  </a:lnTo>
                  <a:lnTo>
                    <a:pt x="19129" y="1672"/>
                  </a:lnTo>
                  <a:lnTo>
                    <a:pt x="19273" y="2105"/>
                  </a:lnTo>
                  <a:lnTo>
                    <a:pt x="19397" y="2539"/>
                  </a:lnTo>
                  <a:lnTo>
                    <a:pt x="19480" y="2951"/>
                  </a:lnTo>
                  <a:lnTo>
                    <a:pt x="19521" y="3364"/>
                  </a:lnTo>
                  <a:lnTo>
                    <a:pt x="19500" y="3570"/>
                  </a:lnTo>
                  <a:lnTo>
                    <a:pt x="19500" y="3756"/>
                  </a:lnTo>
                  <a:lnTo>
                    <a:pt x="19459" y="3921"/>
                  </a:lnTo>
                  <a:lnTo>
                    <a:pt x="19418" y="4086"/>
                  </a:lnTo>
                  <a:lnTo>
                    <a:pt x="19356" y="4251"/>
                  </a:lnTo>
                  <a:lnTo>
                    <a:pt x="19273" y="4375"/>
                  </a:lnTo>
                  <a:lnTo>
                    <a:pt x="19191" y="4499"/>
                  </a:lnTo>
                  <a:lnTo>
                    <a:pt x="19088" y="4602"/>
                  </a:lnTo>
                  <a:lnTo>
                    <a:pt x="18943" y="4685"/>
                  </a:lnTo>
                  <a:lnTo>
                    <a:pt x="18799" y="4747"/>
                  </a:lnTo>
                  <a:lnTo>
                    <a:pt x="18799" y="4747"/>
                  </a:lnTo>
                  <a:lnTo>
                    <a:pt x="18407" y="4870"/>
                  </a:lnTo>
                  <a:lnTo>
                    <a:pt x="17870" y="5097"/>
                  </a:lnTo>
                  <a:lnTo>
                    <a:pt x="17210" y="5407"/>
                  </a:lnTo>
                  <a:lnTo>
                    <a:pt x="16426" y="5778"/>
                  </a:lnTo>
                  <a:lnTo>
                    <a:pt x="15559" y="6232"/>
                  </a:lnTo>
                  <a:lnTo>
                    <a:pt x="14630" y="6748"/>
                  </a:lnTo>
                  <a:lnTo>
                    <a:pt x="13661" y="7347"/>
                  </a:lnTo>
                  <a:lnTo>
                    <a:pt x="12650" y="7966"/>
                  </a:lnTo>
                  <a:lnTo>
                    <a:pt x="11659" y="8667"/>
                  </a:lnTo>
                  <a:lnTo>
                    <a:pt x="11164" y="9018"/>
                  </a:lnTo>
                  <a:lnTo>
                    <a:pt x="10669" y="9389"/>
                  </a:lnTo>
                  <a:lnTo>
                    <a:pt x="10194" y="9782"/>
                  </a:lnTo>
                  <a:lnTo>
                    <a:pt x="9740" y="10174"/>
                  </a:lnTo>
                  <a:lnTo>
                    <a:pt x="9286" y="10586"/>
                  </a:lnTo>
                  <a:lnTo>
                    <a:pt x="8853" y="10999"/>
                  </a:lnTo>
                  <a:lnTo>
                    <a:pt x="8461" y="11412"/>
                  </a:lnTo>
                  <a:lnTo>
                    <a:pt x="8069" y="11824"/>
                  </a:lnTo>
                  <a:lnTo>
                    <a:pt x="7697" y="12258"/>
                  </a:lnTo>
                  <a:lnTo>
                    <a:pt x="7367" y="12712"/>
                  </a:lnTo>
                  <a:lnTo>
                    <a:pt x="7078" y="13145"/>
                  </a:lnTo>
                  <a:lnTo>
                    <a:pt x="6810" y="13599"/>
                  </a:lnTo>
                  <a:lnTo>
                    <a:pt x="6583" y="14053"/>
                  </a:lnTo>
                  <a:lnTo>
                    <a:pt x="6376" y="14507"/>
                  </a:lnTo>
                  <a:lnTo>
                    <a:pt x="6376" y="14507"/>
                  </a:lnTo>
                  <a:lnTo>
                    <a:pt x="6211" y="14940"/>
                  </a:lnTo>
                  <a:lnTo>
                    <a:pt x="6005" y="15312"/>
                  </a:lnTo>
                  <a:lnTo>
                    <a:pt x="5799" y="15642"/>
                  </a:lnTo>
                  <a:lnTo>
                    <a:pt x="5592" y="15931"/>
                  </a:lnTo>
                  <a:lnTo>
                    <a:pt x="5365" y="16178"/>
                  </a:lnTo>
                  <a:lnTo>
                    <a:pt x="5118" y="16364"/>
                  </a:lnTo>
                  <a:lnTo>
                    <a:pt x="4870" y="16529"/>
                  </a:lnTo>
                  <a:lnTo>
                    <a:pt x="4622" y="16653"/>
                  </a:lnTo>
                  <a:lnTo>
                    <a:pt x="4354" y="16736"/>
                  </a:lnTo>
                  <a:lnTo>
                    <a:pt x="4107" y="16777"/>
                  </a:lnTo>
                  <a:lnTo>
                    <a:pt x="3838" y="16818"/>
                  </a:lnTo>
                  <a:lnTo>
                    <a:pt x="3570" y="16818"/>
                  </a:lnTo>
                  <a:lnTo>
                    <a:pt x="3302" y="16777"/>
                  </a:lnTo>
                  <a:lnTo>
                    <a:pt x="3034" y="16736"/>
                  </a:lnTo>
                  <a:lnTo>
                    <a:pt x="2765" y="16674"/>
                  </a:lnTo>
                  <a:lnTo>
                    <a:pt x="2518" y="16591"/>
                  </a:lnTo>
                  <a:lnTo>
                    <a:pt x="2270" y="16488"/>
                  </a:lnTo>
                  <a:lnTo>
                    <a:pt x="2022" y="16385"/>
                  </a:lnTo>
                  <a:lnTo>
                    <a:pt x="1548" y="16137"/>
                  </a:lnTo>
                  <a:lnTo>
                    <a:pt x="1115" y="15869"/>
                  </a:lnTo>
                  <a:lnTo>
                    <a:pt x="743" y="15621"/>
                  </a:lnTo>
                  <a:lnTo>
                    <a:pt x="434" y="15374"/>
                  </a:lnTo>
                  <a:lnTo>
                    <a:pt x="207" y="15188"/>
                  </a:lnTo>
                  <a:lnTo>
                    <a:pt x="0" y="1500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64"/>
            <p:cNvSpPr/>
            <p:nvPr/>
          </p:nvSpPr>
          <p:spPr>
            <a:xfrm>
              <a:off x="-1981966" y="1296267"/>
              <a:ext cx="2156" cy="5215"/>
            </a:xfrm>
            <a:custGeom>
              <a:avLst/>
              <a:gdLst/>
              <a:ahLst/>
              <a:cxnLst/>
              <a:rect l="l" t="t" r="r" b="b"/>
              <a:pathLst>
                <a:path w="43" h="104" extrusionOk="0">
                  <a:moveTo>
                    <a:pt x="42" y="104"/>
                  </a:moveTo>
                  <a:lnTo>
                    <a:pt x="42" y="104"/>
                  </a:lnTo>
                  <a:lnTo>
                    <a:pt x="42" y="104"/>
                  </a:lnTo>
                  <a:lnTo>
                    <a:pt x="42" y="104"/>
                  </a:lnTo>
                  <a:lnTo>
                    <a:pt x="42" y="104"/>
                  </a:lnTo>
                  <a:close/>
                  <a:moveTo>
                    <a:pt x="1" y="0"/>
                  </a:moveTo>
                  <a:lnTo>
                    <a:pt x="1" y="0"/>
                  </a:lnTo>
                  <a:lnTo>
                    <a:pt x="42" y="104"/>
                  </a:lnTo>
                  <a:lnTo>
                    <a:pt x="42" y="104"/>
                  </a:lnTo>
                  <a:lnTo>
                    <a:pt x="1" y="0"/>
                  </a:lnTo>
                  <a:close/>
                  <a:moveTo>
                    <a:pt x="1" y="0"/>
                  </a:moveTo>
                  <a:lnTo>
                    <a:pt x="1" y="0"/>
                  </a:lnTo>
                  <a:lnTo>
                    <a:pt x="1" y="0"/>
                  </a:lnTo>
                  <a:lnTo>
                    <a:pt x="1" y="0"/>
                  </a:lnTo>
                  <a:lnTo>
                    <a:pt x="1" y="0"/>
                  </a:lnTo>
                  <a:close/>
                  <a:moveTo>
                    <a:pt x="1" y="0"/>
                  </a:moveTo>
                  <a:lnTo>
                    <a:pt x="1" y="0"/>
                  </a:lnTo>
                  <a:lnTo>
                    <a:pt x="1" y="0"/>
                  </a:lnTo>
                  <a:lnTo>
                    <a:pt x="1" y="0"/>
                  </a:lnTo>
                  <a:lnTo>
                    <a:pt x="1" y="0"/>
                  </a:lnTo>
                  <a:close/>
                </a:path>
              </a:pathLst>
            </a:custGeom>
            <a:solidFill>
              <a:srgbClr val="E9E9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64"/>
            <p:cNvSpPr/>
            <p:nvPr/>
          </p:nvSpPr>
          <p:spPr>
            <a:xfrm>
              <a:off x="-1979860" y="1301432"/>
              <a:ext cx="50" cy="50"/>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64"/>
            <p:cNvSpPr/>
            <p:nvPr/>
          </p:nvSpPr>
          <p:spPr>
            <a:xfrm>
              <a:off x="-1981966" y="1296267"/>
              <a:ext cx="2156" cy="5215"/>
            </a:xfrm>
            <a:custGeom>
              <a:avLst/>
              <a:gdLst/>
              <a:ahLst/>
              <a:cxnLst/>
              <a:rect l="l" t="t" r="r" b="b"/>
              <a:pathLst>
                <a:path w="43" h="104" fill="none" extrusionOk="0">
                  <a:moveTo>
                    <a:pt x="1" y="0"/>
                  </a:moveTo>
                  <a:lnTo>
                    <a:pt x="1" y="0"/>
                  </a:lnTo>
                  <a:lnTo>
                    <a:pt x="42" y="104"/>
                  </a:lnTo>
                  <a:lnTo>
                    <a:pt x="42" y="104"/>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64"/>
            <p:cNvSpPr/>
            <p:nvPr/>
          </p:nvSpPr>
          <p:spPr>
            <a:xfrm>
              <a:off x="-1981966" y="1296267"/>
              <a:ext cx="50" cy="50"/>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64"/>
            <p:cNvSpPr/>
            <p:nvPr/>
          </p:nvSpPr>
          <p:spPr>
            <a:xfrm>
              <a:off x="-1981966" y="1296267"/>
              <a:ext cx="50" cy="50"/>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64"/>
            <p:cNvSpPr/>
            <p:nvPr/>
          </p:nvSpPr>
          <p:spPr>
            <a:xfrm>
              <a:off x="-2034713" y="1266234"/>
              <a:ext cx="244232" cy="400468"/>
            </a:xfrm>
            <a:custGeom>
              <a:avLst/>
              <a:gdLst/>
              <a:ahLst/>
              <a:cxnLst/>
              <a:rect l="l" t="t" r="r" b="b"/>
              <a:pathLst>
                <a:path w="4871" h="7987" extrusionOk="0">
                  <a:moveTo>
                    <a:pt x="0" y="1"/>
                  </a:moveTo>
                  <a:lnTo>
                    <a:pt x="166" y="806"/>
                  </a:lnTo>
                  <a:lnTo>
                    <a:pt x="351" y="1610"/>
                  </a:lnTo>
                  <a:lnTo>
                    <a:pt x="578" y="2415"/>
                  </a:lnTo>
                  <a:lnTo>
                    <a:pt x="826" y="3199"/>
                  </a:lnTo>
                  <a:lnTo>
                    <a:pt x="1115" y="3983"/>
                  </a:lnTo>
                  <a:lnTo>
                    <a:pt x="1259" y="4355"/>
                  </a:lnTo>
                  <a:lnTo>
                    <a:pt x="1424" y="4726"/>
                  </a:lnTo>
                  <a:lnTo>
                    <a:pt x="1610" y="5098"/>
                  </a:lnTo>
                  <a:lnTo>
                    <a:pt x="1816" y="5449"/>
                  </a:lnTo>
                  <a:lnTo>
                    <a:pt x="2023" y="5799"/>
                  </a:lnTo>
                  <a:lnTo>
                    <a:pt x="2250" y="6130"/>
                  </a:lnTo>
                  <a:lnTo>
                    <a:pt x="2539" y="6522"/>
                  </a:lnTo>
                  <a:lnTo>
                    <a:pt x="2848" y="6893"/>
                  </a:lnTo>
                  <a:lnTo>
                    <a:pt x="3013" y="7058"/>
                  </a:lnTo>
                  <a:lnTo>
                    <a:pt x="3178" y="7223"/>
                  </a:lnTo>
                  <a:lnTo>
                    <a:pt x="3364" y="7368"/>
                  </a:lnTo>
                  <a:lnTo>
                    <a:pt x="3570" y="7491"/>
                  </a:lnTo>
                  <a:lnTo>
                    <a:pt x="3880" y="7657"/>
                  </a:lnTo>
                  <a:lnTo>
                    <a:pt x="4210" y="7780"/>
                  </a:lnTo>
                  <a:lnTo>
                    <a:pt x="4520" y="7904"/>
                  </a:lnTo>
                  <a:lnTo>
                    <a:pt x="4870" y="7987"/>
                  </a:lnTo>
                  <a:lnTo>
                    <a:pt x="4870" y="7987"/>
                  </a:lnTo>
                  <a:lnTo>
                    <a:pt x="4602" y="7471"/>
                  </a:lnTo>
                  <a:lnTo>
                    <a:pt x="4334" y="6976"/>
                  </a:lnTo>
                  <a:lnTo>
                    <a:pt x="4045" y="6522"/>
                  </a:lnTo>
                  <a:lnTo>
                    <a:pt x="3756" y="6109"/>
                  </a:lnTo>
                  <a:lnTo>
                    <a:pt x="3488" y="5758"/>
                  </a:lnTo>
                  <a:lnTo>
                    <a:pt x="3240" y="5449"/>
                  </a:lnTo>
                  <a:lnTo>
                    <a:pt x="2993" y="5201"/>
                  </a:lnTo>
                  <a:lnTo>
                    <a:pt x="2807" y="5015"/>
                  </a:lnTo>
                  <a:lnTo>
                    <a:pt x="2621" y="4809"/>
                  </a:lnTo>
                  <a:lnTo>
                    <a:pt x="2435" y="4582"/>
                  </a:lnTo>
                  <a:lnTo>
                    <a:pt x="2270" y="4355"/>
                  </a:lnTo>
                  <a:lnTo>
                    <a:pt x="2126" y="4087"/>
                  </a:lnTo>
                  <a:lnTo>
                    <a:pt x="2002" y="3798"/>
                  </a:lnTo>
                  <a:lnTo>
                    <a:pt x="1878" y="3509"/>
                  </a:lnTo>
                  <a:lnTo>
                    <a:pt x="1672" y="2931"/>
                  </a:lnTo>
                  <a:lnTo>
                    <a:pt x="1486" y="2312"/>
                  </a:lnTo>
                  <a:lnTo>
                    <a:pt x="1342" y="1734"/>
                  </a:lnTo>
                  <a:lnTo>
                    <a:pt x="1218" y="1177"/>
                  </a:lnTo>
                  <a:lnTo>
                    <a:pt x="1094" y="703"/>
                  </a:lnTo>
                  <a:lnTo>
                    <a:pt x="1053" y="599"/>
                  </a:lnTo>
                  <a:lnTo>
                    <a:pt x="970" y="476"/>
                  </a:lnTo>
                  <a:lnTo>
                    <a:pt x="888" y="372"/>
                  </a:lnTo>
                  <a:lnTo>
                    <a:pt x="764" y="269"/>
                  </a:lnTo>
                  <a:lnTo>
                    <a:pt x="640" y="207"/>
                  </a:lnTo>
                  <a:lnTo>
                    <a:pt x="496" y="125"/>
                  </a:lnTo>
                  <a:lnTo>
                    <a:pt x="331" y="83"/>
                  </a:lnTo>
                  <a:lnTo>
                    <a:pt x="0" y="1"/>
                  </a:lnTo>
                  <a:close/>
                </a:path>
              </a:pathLst>
            </a:custGeom>
            <a:solidFill>
              <a:srgbClr val="3D3D5C">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64"/>
            <p:cNvSpPr/>
            <p:nvPr/>
          </p:nvSpPr>
          <p:spPr>
            <a:xfrm>
              <a:off x="-1623968" y="1653212"/>
              <a:ext cx="72502" cy="236962"/>
            </a:xfrm>
            <a:custGeom>
              <a:avLst/>
              <a:gdLst/>
              <a:ahLst/>
              <a:cxnLst/>
              <a:rect l="l" t="t" r="r" b="b"/>
              <a:pathLst>
                <a:path w="1446" h="4726" extrusionOk="0">
                  <a:moveTo>
                    <a:pt x="1445" y="4726"/>
                  </a:moveTo>
                  <a:lnTo>
                    <a:pt x="1445" y="4726"/>
                  </a:lnTo>
                  <a:lnTo>
                    <a:pt x="1445" y="4726"/>
                  </a:lnTo>
                  <a:close/>
                  <a:moveTo>
                    <a:pt x="124" y="0"/>
                  </a:moveTo>
                  <a:lnTo>
                    <a:pt x="124" y="0"/>
                  </a:lnTo>
                  <a:lnTo>
                    <a:pt x="1" y="21"/>
                  </a:lnTo>
                  <a:lnTo>
                    <a:pt x="1" y="21"/>
                  </a:lnTo>
                  <a:lnTo>
                    <a:pt x="1" y="21"/>
                  </a:lnTo>
                  <a:lnTo>
                    <a:pt x="1" y="21"/>
                  </a:lnTo>
                  <a:lnTo>
                    <a:pt x="124" y="0"/>
                  </a:lnTo>
                  <a:close/>
                  <a:moveTo>
                    <a:pt x="124" y="0"/>
                  </a:moveTo>
                  <a:lnTo>
                    <a:pt x="124" y="0"/>
                  </a:lnTo>
                  <a:lnTo>
                    <a:pt x="124" y="0"/>
                  </a:lnTo>
                  <a:lnTo>
                    <a:pt x="124" y="0"/>
                  </a:lnTo>
                  <a:lnTo>
                    <a:pt x="124" y="0"/>
                  </a:lnTo>
                  <a:lnTo>
                    <a:pt x="124" y="0"/>
                  </a:lnTo>
                  <a:close/>
                </a:path>
              </a:pathLst>
            </a:custGeom>
            <a:solidFill>
              <a:srgbClr val="E9E9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64"/>
            <p:cNvSpPr/>
            <p:nvPr/>
          </p:nvSpPr>
          <p:spPr>
            <a:xfrm>
              <a:off x="-1551516" y="1890122"/>
              <a:ext cx="50" cy="50"/>
            </a:xfrm>
            <a:custGeom>
              <a:avLst/>
              <a:gdLst/>
              <a:ahLst/>
              <a:cxnLst/>
              <a:rect l="l" t="t" r="r" b="b"/>
              <a:pathLst>
                <a:path w="1" h="1" fill="none" extrusionOk="0">
                  <a:moveTo>
                    <a:pt x="0" y="1"/>
                  </a:move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64"/>
            <p:cNvSpPr/>
            <p:nvPr/>
          </p:nvSpPr>
          <p:spPr>
            <a:xfrm>
              <a:off x="-1623968" y="1653212"/>
              <a:ext cx="6267" cy="1103"/>
            </a:xfrm>
            <a:custGeom>
              <a:avLst/>
              <a:gdLst/>
              <a:ahLst/>
              <a:cxnLst/>
              <a:rect l="l" t="t" r="r" b="b"/>
              <a:pathLst>
                <a:path w="125" h="22" fill="none" extrusionOk="0">
                  <a:moveTo>
                    <a:pt x="124" y="0"/>
                  </a:moveTo>
                  <a:lnTo>
                    <a:pt x="124" y="0"/>
                  </a:lnTo>
                  <a:lnTo>
                    <a:pt x="1" y="21"/>
                  </a:lnTo>
                  <a:lnTo>
                    <a:pt x="1" y="21"/>
                  </a:lnTo>
                  <a:lnTo>
                    <a:pt x="1" y="21"/>
                  </a:lnTo>
                  <a:lnTo>
                    <a:pt x="1" y="21"/>
                  </a:lnTo>
                  <a:lnTo>
                    <a:pt x="12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64"/>
            <p:cNvSpPr/>
            <p:nvPr/>
          </p:nvSpPr>
          <p:spPr>
            <a:xfrm>
              <a:off x="-1617750" y="1653212"/>
              <a:ext cx="50" cy="50"/>
            </a:xfrm>
            <a:custGeom>
              <a:avLst/>
              <a:gdLst/>
              <a:ahLst/>
              <a:cxnLst/>
              <a:rect l="l" t="t" r="r" b="b"/>
              <a:pathLst>
                <a:path w="1" h="1" fill="none" extrusionOk="0">
                  <a:moveTo>
                    <a:pt x="0" y="0"/>
                  </a:moveTo>
                  <a:lnTo>
                    <a:pt x="0" y="0"/>
                  </a:ln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64"/>
            <p:cNvSpPr/>
            <p:nvPr/>
          </p:nvSpPr>
          <p:spPr>
            <a:xfrm>
              <a:off x="-1806075" y="1653212"/>
              <a:ext cx="288706" cy="355944"/>
            </a:xfrm>
            <a:custGeom>
              <a:avLst/>
              <a:gdLst/>
              <a:ahLst/>
              <a:cxnLst/>
              <a:rect l="l" t="t" r="r" b="b"/>
              <a:pathLst>
                <a:path w="5758" h="7099" extrusionOk="0">
                  <a:moveTo>
                    <a:pt x="3756" y="0"/>
                  </a:moveTo>
                  <a:lnTo>
                    <a:pt x="3633" y="21"/>
                  </a:lnTo>
                  <a:lnTo>
                    <a:pt x="3241" y="104"/>
                  </a:lnTo>
                  <a:lnTo>
                    <a:pt x="2725" y="227"/>
                  </a:lnTo>
                  <a:lnTo>
                    <a:pt x="1363" y="620"/>
                  </a:lnTo>
                  <a:lnTo>
                    <a:pt x="1796" y="805"/>
                  </a:lnTo>
                  <a:lnTo>
                    <a:pt x="2002" y="908"/>
                  </a:lnTo>
                  <a:lnTo>
                    <a:pt x="2209" y="1032"/>
                  </a:lnTo>
                  <a:lnTo>
                    <a:pt x="2374" y="1177"/>
                  </a:lnTo>
                  <a:lnTo>
                    <a:pt x="2539" y="1342"/>
                  </a:lnTo>
                  <a:lnTo>
                    <a:pt x="2683" y="1507"/>
                  </a:lnTo>
                  <a:lnTo>
                    <a:pt x="2828" y="1713"/>
                  </a:lnTo>
                  <a:lnTo>
                    <a:pt x="2952" y="1981"/>
                  </a:lnTo>
                  <a:lnTo>
                    <a:pt x="3034" y="2270"/>
                  </a:lnTo>
                  <a:lnTo>
                    <a:pt x="3096" y="2539"/>
                  </a:lnTo>
                  <a:lnTo>
                    <a:pt x="3096" y="2827"/>
                  </a:lnTo>
                  <a:lnTo>
                    <a:pt x="3096" y="3096"/>
                  </a:lnTo>
                  <a:lnTo>
                    <a:pt x="3034" y="3385"/>
                  </a:lnTo>
                  <a:lnTo>
                    <a:pt x="2972" y="3653"/>
                  </a:lnTo>
                  <a:lnTo>
                    <a:pt x="2869" y="3921"/>
                  </a:lnTo>
                  <a:lnTo>
                    <a:pt x="2745" y="4169"/>
                  </a:lnTo>
                  <a:lnTo>
                    <a:pt x="2601" y="4416"/>
                  </a:lnTo>
                  <a:lnTo>
                    <a:pt x="2456" y="4664"/>
                  </a:lnTo>
                  <a:lnTo>
                    <a:pt x="2271" y="4912"/>
                  </a:lnTo>
                  <a:lnTo>
                    <a:pt x="2085" y="5139"/>
                  </a:lnTo>
                  <a:lnTo>
                    <a:pt x="1899" y="5366"/>
                  </a:lnTo>
                  <a:lnTo>
                    <a:pt x="1507" y="5778"/>
                  </a:lnTo>
                  <a:lnTo>
                    <a:pt x="1156" y="6129"/>
                  </a:lnTo>
                  <a:lnTo>
                    <a:pt x="785" y="6459"/>
                  </a:lnTo>
                  <a:lnTo>
                    <a:pt x="393" y="6789"/>
                  </a:lnTo>
                  <a:lnTo>
                    <a:pt x="1" y="7099"/>
                  </a:lnTo>
                  <a:lnTo>
                    <a:pt x="310" y="6996"/>
                  </a:lnTo>
                  <a:lnTo>
                    <a:pt x="620" y="6913"/>
                  </a:lnTo>
                  <a:lnTo>
                    <a:pt x="1363" y="6480"/>
                  </a:lnTo>
                  <a:lnTo>
                    <a:pt x="2064" y="6088"/>
                  </a:lnTo>
                  <a:lnTo>
                    <a:pt x="2725" y="5758"/>
                  </a:lnTo>
                  <a:lnTo>
                    <a:pt x="3344" y="5448"/>
                  </a:lnTo>
                  <a:lnTo>
                    <a:pt x="3880" y="5201"/>
                  </a:lnTo>
                  <a:lnTo>
                    <a:pt x="4355" y="4994"/>
                  </a:lnTo>
                  <a:lnTo>
                    <a:pt x="4747" y="4829"/>
                  </a:lnTo>
                  <a:lnTo>
                    <a:pt x="5036" y="4747"/>
                  </a:lnTo>
                  <a:lnTo>
                    <a:pt x="5077" y="4726"/>
                  </a:lnTo>
                  <a:lnTo>
                    <a:pt x="5201" y="4664"/>
                  </a:lnTo>
                  <a:lnTo>
                    <a:pt x="5325" y="4581"/>
                  </a:lnTo>
                  <a:lnTo>
                    <a:pt x="5428" y="4499"/>
                  </a:lnTo>
                  <a:lnTo>
                    <a:pt x="5531" y="4375"/>
                  </a:lnTo>
                  <a:lnTo>
                    <a:pt x="5593" y="4251"/>
                  </a:lnTo>
                  <a:lnTo>
                    <a:pt x="5655" y="4107"/>
                  </a:lnTo>
                  <a:lnTo>
                    <a:pt x="5696" y="3942"/>
                  </a:lnTo>
                  <a:lnTo>
                    <a:pt x="5737" y="3777"/>
                  </a:lnTo>
                  <a:lnTo>
                    <a:pt x="5737" y="3591"/>
                  </a:lnTo>
                  <a:lnTo>
                    <a:pt x="5758" y="3405"/>
                  </a:lnTo>
                  <a:lnTo>
                    <a:pt x="5717" y="3013"/>
                  </a:lnTo>
                  <a:lnTo>
                    <a:pt x="5655" y="2600"/>
                  </a:lnTo>
                  <a:lnTo>
                    <a:pt x="5552" y="2167"/>
                  </a:lnTo>
                  <a:lnTo>
                    <a:pt x="5387" y="1754"/>
                  </a:lnTo>
                  <a:lnTo>
                    <a:pt x="5221" y="1362"/>
                  </a:lnTo>
                  <a:lnTo>
                    <a:pt x="5015" y="991"/>
                  </a:lnTo>
                  <a:lnTo>
                    <a:pt x="4788" y="681"/>
                  </a:lnTo>
                  <a:lnTo>
                    <a:pt x="4664" y="537"/>
                  </a:lnTo>
                  <a:lnTo>
                    <a:pt x="4541" y="393"/>
                  </a:lnTo>
                  <a:lnTo>
                    <a:pt x="4417" y="289"/>
                  </a:lnTo>
                  <a:lnTo>
                    <a:pt x="4293" y="186"/>
                  </a:lnTo>
                  <a:lnTo>
                    <a:pt x="4169" y="104"/>
                  </a:lnTo>
                  <a:lnTo>
                    <a:pt x="4025" y="62"/>
                  </a:lnTo>
                  <a:lnTo>
                    <a:pt x="3901" y="21"/>
                  </a:lnTo>
                  <a:lnTo>
                    <a:pt x="3756" y="0"/>
                  </a:lnTo>
                  <a:close/>
                </a:path>
              </a:pathLst>
            </a:custGeom>
            <a:solidFill>
              <a:srgbClr val="3D3D5C">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64"/>
            <p:cNvSpPr/>
            <p:nvPr/>
          </p:nvSpPr>
          <p:spPr>
            <a:xfrm>
              <a:off x="-1806075" y="1653212"/>
              <a:ext cx="288706" cy="355944"/>
            </a:xfrm>
            <a:custGeom>
              <a:avLst/>
              <a:gdLst/>
              <a:ahLst/>
              <a:cxnLst/>
              <a:rect l="l" t="t" r="r" b="b"/>
              <a:pathLst>
                <a:path w="5758" h="7099" fill="none" extrusionOk="0">
                  <a:moveTo>
                    <a:pt x="3756" y="0"/>
                  </a:moveTo>
                  <a:lnTo>
                    <a:pt x="3756" y="0"/>
                  </a:lnTo>
                  <a:lnTo>
                    <a:pt x="3756" y="0"/>
                  </a:lnTo>
                  <a:lnTo>
                    <a:pt x="3633" y="21"/>
                  </a:lnTo>
                  <a:lnTo>
                    <a:pt x="3633" y="21"/>
                  </a:lnTo>
                  <a:lnTo>
                    <a:pt x="3633" y="21"/>
                  </a:lnTo>
                  <a:lnTo>
                    <a:pt x="3241" y="104"/>
                  </a:lnTo>
                  <a:lnTo>
                    <a:pt x="2725" y="227"/>
                  </a:lnTo>
                  <a:lnTo>
                    <a:pt x="1363" y="620"/>
                  </a:lnTo>
                  <a:lnTo>
                    <a:pt x="1363" y="620"/>
                  </a:lnTo>
                  <a:lnTo>
                    <a:pt x="1796" y="805"/>
                  </a:lnTo>
                  <a:lnTo>
                    <a:pt x="2002" y="908"/>
                  </a:lnTo>
                  <a:lnTo>
                    <a:pt x="2209" y="1032"/>
                  </a:lnTo>
                  <a:lnTo>
                    <a:pt x="2374" y="1177"/>
                  </a:lnTo>
                  <a:lnTo>
                    <a:pt x="2539" y="1342"/>
                  </a:lnTo>
                  <a:lnTo>
                    <a:pt x="2683" y="1507"/>
                  </a:lnTo>
                  <a:lnTo>
                    <a:pt x="2828" y="1713"/>
                  </a:lnTo>
                  <a:lnTo>
                    <a:pt x="2828" y="1713"/>
                  </a:lnTo>
                  <a:lnTo>
                    <a:pt x="2952" y="1981"/>
                  </a:lnTo>
                  <a:lnTo>
                    <a:pt x="3034" y="2270"/>
                  </a:lnTo>
                  <a:lnTo>
                    <a:pt x="3096" y="2539"/>
                  </a:lnTo>
                  <a:lnTo>
                    <a:pt x="3096" y="2827"/>
                  </a:lnTo>
                  <a:lnTo>
                    <a:pt x="3096" y="3096"/>
                  </a:lnTo>
                  <a:lnTo>
                    <a:pt x="3034" y="3385"/>
                  </a:lnTo>
                  <a:lnTo>
                    <a:pt x="2972" y="3653"/>
                  </a:lnTo>
                  <a:lnTo>
                    <a:pt x="2869" y="3921"/>
                  </a:lnTo>
                  <a:lnTo>
                    <a:pt x="2745" y="4169"/>
                  </a:lnTo>
                  <a:lnTo>
                    <a:pt x="2601" y="4416"/>
                  </a:lnTo>
                  <a:lnTo>
                    <a:pt x="2456" y="4664"/>
                  </a:lnTo>
                  <a:lnTo>
                    <a:pt x="2271" y="4912"/>
                  </a:lnTo>
                  <a:lnTo>
                    <a:pt x="2085" y="5139"/>
                  </a:lnTo>
                  <a:lnTo>
                    <a:pt x="1899" y="5366"/>
                  </a:lnTo>
                  <a:lnTo>
                    <a:pt x="1507" y="5778"/>
                  </a:lnTo>
                  <a:lnTo>
                    <a:pt x="1507" y="5778"/>
                  </a:lnTo>
                  <a:lnTo>
                    <a:pt x="1156" y="6129"/>
                  </a:lnTo>
                  <a:lnTo>
                    <a:pt x="785" y="6459"/>
                  </a:lnTo>
                  <a:lnTo>
                    <a:pt x="393" y="6789"/>
                  </a:lnTo>
                  <a:lnTo>
                    <a:pt x="1" y="7099"/>
                  </a:lnTo>
                  <a:lnTo>
                    <a:pt x="1" y="7099"/>
                  </a:lnTo>
                  <a:lnTo>
                    <a:pt x="310" y="6996"/>
                  </a:lnTo>
                  <a:lnTo>
                    <a:pt x="620" y="6913"/>
                  </a:lnTo>
                  <a:lnTo>
                    <a:pt x="620" y="6913"/>
                  </a:lnTo>
                  <a:lnTo>
                    <a:pt x="1363" y="6480"/>
                  </a:lnTo>
                  <a:lnTo>
                    <a:pt x="2064" y="6088"/>
                  </a:lnTo>
                  <a:lnTo>
                    <a:pt x="2725" y="5758"/>
                  </a:lnTo>
                  <a:lnTo>
                    <a:pt x="3344" y="5448"/>
                  </a:lnTo>
                  <a:lnTo>
                    <a:pt x="3880" y="5201"/>
                  </a:lnTo>
                  <a:lnTo>
                    <a:pt x="4355" y="4994"/>
                  </a:lnTo>
                  <a:lnTo>
                    <a:pt x="4747" y="4829"/>
                  </a:lnTo>
                  <a:lnTo>
                    <a:pt x="5036" y="4747"/>
                  </a:lnTo>
                  <a:lnTo>
                    <a:pt x="5036" y="4747"/>
                  </a:lnTo>
                  <a:lnTo>
                    <a:pt x="5077" y="4726"/>
                  </a:lnTo>
                  <a:lnTo>
                    <a:pt x="5077" y="4726"/>
                  </a:lnTo>
                  <a:lnTo>
                    <a:pt x="5077" y="4726"/>
                  </a:lnTo>
                  <a:lnTo>
                    <a:pt x="5201" y="4664"/>
                  </a:lnTo>
                  <a:lnTo>
                    <a:pt x="5325" y="4581"/>
                  </a:lnTo>
                  <a:lnTo>
                    <a:pt x="5428" y="4499"/>
                  </a:lnTo>
                  <a:lnTo>
                    <a:pt x="5531" y="4375"/>
                  </a:lnTo>
                  <a:lnTo>
                    <a:pt x="5593" y="4251"/>
                  </a:lnTo>
                  <a:lnTo>
                    <a:pt x="5655" y="4107"/>
                  </a:lnTo>
                  <a:lnTo>
                    <a:pt x="5696" y="3942"/>
                  </a:lnTo>
                  <a:lnTo>
                    <a:pt x="5737" y="3777"/>
                  </a:lnTo>
                  <a:lnTo>
                    <a:pt x="5737" y="3591"/>
                  </a:lnTo>
                  <a:lnTo>
                    <a:pt x="5758" y="3405"/>
                  </a:lnTo>
                  <a:lnTo>
                    <a:pt x="5717" y="3013"/>
                  </a:lnTo>
                  <a:lnTo>
                    <a:pt x="5655" y="2600"/>
                  </a:lnTo>
                  <a:lnTo>
                    <a:pt x="5552" y="2167"/>
                  </a:lnTo>
                  <a:lnTo>
                    <a:pt x="5387" y="1754"/>
                  </a:lnTo>
                  <a:lnTo>
                    <a:pt x="5221" y="1362"/>
                  </a:lnTo>
                  <a:lnTo>
                    <a:pt x="5015" y="991"/>
                  </a:lnTo>
                  <a:lnTo>
                    <a:pt x="4788" y="681"/>
                  </a:lnTo>
                  <a:lnTo>
                    <a:pt x="4664" y="537"/>
                  </a:lnTo>
                  <a:lnTo>
                    <a:pt x="4541" y="393"/>
                  </a:lnTo>
                  <a:lnTo>
                    <a:pt x="4417" y="289"/>
                  </a:lnTo>
                  <a:lnTo>
                    <a:pt x="4293" y="186"/>
                  </a:lnTo>
                  <a:lnTo>
                    <a:pt x="4169" y="104"/>
                  </a:lnTo>
                  <a:lnTo>
                    <a:pt x="4025" y="62"/>
                  </a:lnTo>
                  <a:lnTo>
                    <a:pt x="3901" y="21"/>
                  </a:lnTo>
                  <a:lnTo>
                    <a:pt x="3756" y="0"/>
                  </a:lnTo>
                  <a:lnTo>
                    <a:pt x="3756" y="0"/>
                  </a:lnTo>
                  <a:lnTo>
                    <a:pt x="375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64"/>
            <p:cNvSpPr/>
            <p:nvPr/>
          </p:nvSpPr>
          <p:spPr>
            <a:xfrm>
              <a:off x="-3133475" y="1888067"/>
              <a:ext cx="1816873" cy="1761017"/>
            </a:xfrm>
            <a:custGeom>
              <a:avLst/>
              <a:gdLst/>
              <a:ahLst/>
              <a:cxnLst/>
              <a:rect l="l" t="t" r="r" b="b"/>
              <a:pathLst>
                <a:path w="36236" h="35122" extrusionOk="0">
                  <a:moveTo>
                    <a:pt x="14094" y="1"/>
                  </a:moveTo>
                  <a:lnTo>
                    <a:pt x="13599" y="42"/>
                  </a:lnTo>
                  <a:lnTo>
                    <a:pt x="13103" y="124"/>
                  </a:lnTo>
                  <a:lnTo>
                    <a:pt x="12587" y="248"/>
                  </a:lnTo>
                  <a:lnTo>
                    <a:pt x="12072" y="393"/>
                  </a:lnTo>
                  <a:lnTo>
                    <a:pt x="11535" y="578"/>
                  </a:lnTo>
                  <a:lnTo>
                    <a:pt x="10978" y="805"/>
                  </a:lnTo>
                  <a:lnTo>
                    <a:pt x="10379" y="1032"/>
                  </a:lnTo>
                  <a:lnTo>
                    <a:pt x="9802" y="1301"/>
                  </a:lnTo>
                  <a:lnTo>
                    <a:pt x="9183" y="1610"/>
                  </a:lnTo>
                  <a:lnTo>
                    <a:pt x="8564" y="1940"/>
                  </a:lnTo>
                  <a:lnTo>
                    <a:pt x="7945" y="2291"/>
                  </a:lnTo>
                  <a:lnTo>
                    <a:pt x="7325" y="2663"/>
                  </a:lnTo>
                  <a:lnTo>
                    <a:pt x="6706" y="3075"/>
                  </a:lnTo>
                  <a:lnTo>
                    <a:pt x="6108" y="3509"/>
                  </a:lnTo>
                  <a:lnTo>
                    <a:pt x="5510" y="3963"/>
                  </a:lnTo>
                  <a:lnTo>
                    <a:pt x="4911" y="4458"/>
                  </a:lnTo>
                  <a:lnTo>
                    <a:pt x="4354" y="4974"/>
                  </a:lnTo>
                  <a:lnTo>
                    <a:pt x="3797" y="5510"/>
                  </a:lnTo>
                  <a:lnTo>
                    <a:pt x="3260" y="6067"/>
                  </a:lnTo>
                  <a:lnTo>
                    <a:pt x="2765" y="6666"/>
                  </a:lnTo>
                  <a:lnTo>
                    <a:pt x="2290" y="7285"/>
                  </a:lnTo>
                  <a:lnTo>
                    <a:pt x="1857" y="7904"/>
                  </a:lnTo>
                  <a:lnTo>
                    <a:pt x="1465" y="8585"/>
                  </a:lnTo>
                  <a:lnTo>
                    <a:pt x="1114" y="9266"/>
                  </a:lnTo>
                  <a:lnTo>
                    <a:pt x="949" y="9617"/>
                  </a:lnTo>
                  <a:lnTo>
                    <a:pt x="784" y="9967"/>
                  </a:lnTo>
                  <a:lnTo>
                    <a:pt x="660" y="10339"/>
                  </a:lnTo>
                  <a:lnTo>
                    <a:pt x="537" y="10710"/>
                  </a:lnTo>
                  <a:lnTo>
                    <a:pt x="413" y="11082"/>
                  </a:lnTo>
                  <a:lnTo>
                    <a:pt x="310" y="11453"/>
                  </a:lnTo>
                  <a:lnTo>
                    <a:pt x="227" y="11845"/>
                  </a:lnTo>
                  <a:lnTo>
                    <a:pt x="144" y="12237"/>
                  </a:lnTo>
                  <a:lnTo>
                    <a:pt x="83" y="12629"/>
                  </a:lnTo>
                  <a:lnTo>
                    <a:pt x="41" y="13042"/>
                  </a:lnTo>
                  <a:lnTo>
                    <a:pt x="21" y="13455"/>
                  </a:lnTo>
                  <a:lnTo>
                    <a:pt x="0" y="13867"/>
                  </a:lnTo>
                  <a:lnTo>
                    <a:pt x="0" y="14280"/>
                  </a:lnTo>
                  <a:lnTo>
                    <a:pt x="21" y="14714"/>
                  </a:lnTo>
                  <a:lnTo>
                    <a:pt x="62" y="15126"/>
                  </a:lnTo>
                  <a:lnTo>
                    <a:pt x="124" y="15580"/>
                  </a:lnTo>
                  <a:lnTo>
                    <a:pt x="186" y="16014"/>
                  </a:lnTo>
                  <a:lnTo>
                    <a:pt x="289" y="16467"/>
                  </a:lnTo>
                  <a:lnTo>
                    <a:pt x="392" y="16901"/>
                  </a:lnTo>
                  <a:lnTo>
                    <a:pt x="516" y="17375"/>
                  </a:lnTo>
                  <a:lnTo>
                    <a:pt x="660" y="17829"/>
                  </a:lnTo>
                  <a:lnTo>
                    <a:pt x="846" y="18304"/>
                  </a:lnTo>
                  <a:lnTo>
                    <a:pt x="1032" y="18758"/>
                  </a:lnTo>
                  <a:lnTo>
                    <a:pt x="1238" y="19233"/>
                  </a:lnTo>
                  <a:lnTo>
                    <a:pt x="1465" y="19707"/>
                  </a:lnTo>
                  <a:lnTo>
                    <a:pt x="1692" y="20182"/>
                  </a:lnTo>
                  <a:lnTo>
                    <a:pt x="1960" y="20656"/>
                  </a:lnTo>
                  <a:lnTo>
                    <a:pt x="2229" y="21131"/>
                  </a:lnTo>
                  <a:lnTo>
                    <a:pt x="2517" y="21606"/>
                  </a:lnTo>
                  <a:lnTo>
                    <a:pt x="2827" y="22080"/>
                  </a:lnTo>
                  <a:lnTo>
                    <a:pt x="3157" y="22534"/>
                  </a:lnTo>
                  <a:lnTo>
                    <a:pt x="3487" y="23009"/>
                  </a:lnTo>
                  <a:lnTo>
                    <a:pt x="3838" y="23463"/>
                  </a:lnTo>
                  <a:lnTo>
                    <a:pt x="4210" y="23937"/>
                  </a:lnTo>
                  <a:lnTo>
                    <a:pt x="4973" y="24845"/>
                  </a:lnTo>
                  <a:lnTo>
                    <a:pt x="5778" y="25733"/>
                  </a:lnTo>
                  <a:lnTo>
                    <a:pt x="6645" y="26620"/>
                  </a:lnTo>
                  <a:lnTo>
                    <a:pt x="7552" y="27466"/>
                  </a:lnTo>
                  <a:lnTo>
                    <a:pt x="8502" y="28291"/>
                  </a:lnTo>
                  <a:lnTo>
                    <a:pt x="9472" y="29076"/>
                  </a:lnTo>
                  <a:lnTo>
                    <a:pt x="10483" y="29839"/>
                  </a:lnTo>
                  <a:lnTo>
                    <a:pt x="11514" y="30561"/>
                  </a:lnTo>
                  <a:lnTo>
                    <a:pt x="12567" y="31242"/>
                  </a:lnTo>
                  <a:lnTo>
                    <a:pt x="13660" y="31882"/>
                  </a:lnTo>
                  <a:lnTo>
                    <a:pt x="14197" y="32191"/>
                  </a:lnTo>
                  <a:lnTo>
                    <a:pt x="14754" y="32480"/>
                  </a:lnTo>
                  <a:lnTo>
                    <a:pt x="15291" y="32749"/>
                  </a:lnTo>
                  <a:lnTo>
                    <a:pt x="15848" y="33017"/>
                  </a:lnTo>
                  <a:lnTo>
                    <a:pt x="16405" y="33265"/>
                  </a:lnTo>
                  <a:lnTo>
                    <a:pt x="16962" y="33512"/>
                  </a:lnTo>
                  <a:lnTo>
                    <a:pt x="17519" y="33718"/>
                  </a:lnTo>
                  <a:lnTo>
                    <a:pt x="18076" y="33925"/>
                  </a:lnTo>
                  <a:lnTo>
                    <a:pt x="18654" y="34131"/>
                  </a:lnTo>
                  <a:lnTo>
                    <a:pt x="19211" y="34296"/>
                  </a:lnTo>
                  <a:lnTo>
                    <a:pt x="19768" y="34461"/>
                  </a:lnTo>
                  <a:lnTo>
                    <a:pt x="20326" y="34606"/>
                  </a:lnTo>
                  <a:lnTo>
                    <a:pt x="20883" y="34730"/>
                  </a:lnTo>
                  <a:lnTo>
                    <a:pt x="21440" y="34833"/>
                  </a:lnTo>
                  <a:lnTo>
                    <a:pt x="21997" y="34936"/>
                  </a:lnTo>
                  <a:lnTo>
                    <a:pt x="22534" y="34998"/>
                  </a:lnTo>
                  <a:lnTo>
                    <a:pt x="23091" y="35060"/>
                  </a:lnTo>
                  <a:lnTo>
                    <a:pt x="23627" y="35101"/>
                  </a:lnTo>
                  <a:lnTo>
                    <a:pt x="24164" y="35122"/>
                  </a:lnTo>
                  <a:lnTo>
                    <a:pt x="24700" y="35101"/>
                  </a:lnTo>
                  <a:lnTo>
                    <a:pt x="25237" y="35080"/>
                  </a:lnTo>
                  <a:lnTo>
                    <a:pt x="25753" y="35039"/>
                  </a:lnTo>
                  <a:lnTo>
                    <a:pt x="26268" y="34977"/>
                  </a:lnTo>
                  <a:lnTo>
                    <a:pt x="26784" y="34895"/>
                  </a:lnTo>
                  <a:lnTo>
                    <a:pt x="27280" y="34771"/>
                  </a:lnTo>
                  <a:lnTo>
                    <a:pt x="27775" y="34647"/>
                  </a:lnTo>
                  <a:lnTo>
                    <a:pt x="28270" y="34503"/>
                  </a:lnTo>
                  <a:lnTo>
                    <a:pt x="28745" y="34317"/>
                  </a:lnTo>
                  <a:lnTo>
                    <a:pt x="29219" y="34111"/>
                  </a:lnTo>
                  <a:lnTo>
                    <a:pt x="29673" y="33884"/>
                  </a:lnTo>
                  <a:lnTo>
                    <a:pt x="30127" y="33636"/>
                  </a:lnTo>
                  <a:lnTo>
                    <a:pt x="30561" y="33368"/>
                  </a:lnTo>
                  <a:lnTo>
                    <a:pt x="30994" y="33079"/>
                  </a:lnTo>
                  <a:lnTo>
                    <a:pt x="31386" y="32749"/>
                  </a:lnTo>
                  <a:lnTo>
                    <a:pt x="31778" y="32418"/>
                  </a:lnTo>
                  <a:lnTo>
                    <a:pt x="32149" y="32068"/>
                  </a:lnTo>
                  <a:lnTo>
                    <a:pt x="32500" y="31717"/>
                  </a:lnTo>
                  <a:lnTo>
                    <a:pt x="32830" y="31325"/>
                  </a:lnTo>
                  <a:lnTo>
                    <a:pt x="33140" y="30933"/>
                  </a:lnTo>
                  <a:lnTo>
                    <a:pt x="33429" y="30520"/>
                  </a:lnTo>
                  <a:lnTo>
                    <a:pt x="33718" y="30087"/>
                  </a:lnTo>
                  <a:lnTo>
                    <a:pt x="33965" y="29653"/>
                  </a:lnTo>
                  <a:lnTo>
                    <a:pt x="34213" y="29199"/>
                  </a:lnTo>
                  <a:lnTo>
                    <a:pt x="34440" y="28745"/>
                  </a:lnTo>
                  <a:lnTo>
                    <a:pt x="34646" y="28271"/>
                  </a:lnTo>
                  <a:lnTo>
                    <a:pt x="34853" y="27796"/>
                  </a:lnTo>
                  <a:lnTo>
                    <a:pt x="35038" y="27301"/>
                  </a:lnTo>
                  <a:lnTo>
                    <a:pt x="35203" y="26806"/>
                  </a:lnTo>
                  <a:lnTo>
                    <a:pt x="35348" y="26290"/>
                  </a:lnTo>
                  <a:lnTo>
                    <a:pt x="35492" y="25774"/>
                  </a:lnTo>
                  <a:lnTo>
                    <a:pt x="35616" y="25258"/>
                  </a:lnTo>
                  <a:lnTo>
                    <a:pt x="35740" y="24722"/>
                  </a:lnTo>
                  <a:lnTo>
                    <a:pt x="35843" y="24185"/>
                  </a:lnTo>
                  <a:lnTo>
                    <a:pt x="35926" y="23649"/>
                  </a:lnTo>
                  <a:lnTo>
                    <a:pt x="36070" y="22555"/>
                  </a:lnTo>
                  <a:lnTo>
                    <a:pt x="36153" y="21441"/>
                  </a:lnTo>
                  <a:lnTo>
                    <a:pt x="36215" y="20326"/>
                  </a:lnTo>
                  <a:lnTo>
                    <a:pt x="36235" y="19212"/>
                  </a:lnTo>
                  <a:lnTo>
                    <a:pt x="36194" y="18098"/>
                  </a:lnTo>
                  <a:lnTo>
                    <a:pt x="36153" y="17004"/>
                  </a:lnTo>
                  <a:lnTo>
                    <a:pt x="36049" y="15910"/>
                  </a:lnTo>
                  <a:lnTo>
                    <a:pt x="35946" y="14837"/>
                  </a:lnTo>
                  <a:lnTo>
                    <a:pt x="35802" y="13806"/>
                  </a:lnTo>
                  <a:lnTo>
                    <a:pt x="35637" y="12774"/>
                  </a:lnTo>
                  <a:lnTo>
                    <a:pt x="35451" y="11804"/>
                  </a:lnTo>
                  <a:lnTo>
                    <a:pt x="35265" y="10875"/>
                  </a:lnTo>
                  <a:lnTo>
                    <a:pt x="35038" y="9967"/>
                  </a:lnTo>
                  <a:lnTo>
                    <a:pt x="34832" y="9142"/>
                  </a:lnTo>
                  <a:lnTo>
                    <a:pt x="34584" y="8358"/>
                  </a:lnTo>
                  <a:lnTo>
                    <a:pt x="34357" y="7636"/>
                  </a:lnTo>
                  <a:lnTo>
                    <a:pt x="34130" y="6975"/>
                  </a:lnTo>
                  <a:lnTo>
                    <a:pt x="33883" y="6398"/>
                  </a:lnTo>
                  <a:lnTo>
                    <a:pt x="33656" y="5882"/>
                  </a:lnTo>
                  <a:lnTo>
                    <a:pt x="33429" y="5469"/>
                  </a:lnTo>
                  <a:lnTo>
                    <a:pt x="33222" y="5139"/>
                  </a:lnTo>
                  <a:lnTo>
                    <a:pt x="32789" y="4582"/>
                  </a:lnTo>
                  <a:lnTo>
                    <a:pt x="32335" y="4066"/>
                  </a:lnTo>
                  <a:lnTo>
                    <a:pt x="32108" y="3818"/>
                  </a:lnTo>
                  <a:lnTo>
                    <a:pt x="31861" y="3591"/>
                  </a:lnTo>
                  <a:lnTo>
                    <a:pt x="31634" y="3385"/>
                  </a:lnTo>
                  <a:lnTo>
                    <a:pt x="31386" y="3178"/>
                  </a:lnTo>
                  <a:lnTo>
                    <a:pt x="31118" y="2993"/>
                  </a:lnTo>
                  <a:lnTo>
                    <a:pt x="30870" y="2807"/>
                  </a:lnTo>
                  <a:lnTo>
                    <a:pt x="30602" y="2663"/>
                  </a:lnTo>
                  <a:lnTo>
                    <a:pt x="30334" y="2518"/>
                  </a:lnTo>
                  <a:lnTo>
                    <a:pt x="30045" y="2394"/>
                  </a:lnTo>
                  <a:lnTo>
                    <a:pt x="29776" y="2291"/>
                  </a:lnTo>
                  <a:lnTo>
                    <a:pt x="29467" y="2209"/>
                  </a:lnTo>
                  <a:lnTo>
                    <a:pt x="29178" y="2147"/>
                  </a:lnTo>
                  <a:lnTo>
                    <a:pt x="28868" y="2085"/>
                  </a:lnTo>
                  <a:lnTo>
                    <a:pt x="28559" y="2064"/>
                  </a:lnTo>
                  <a:lnTo>
                    <a:pt x="28229" y="2064"/>
                  </a:lnTo>
                  <a:lnTo>
                    <a:pt x="27899" y="2085"/>
                  </a:lnTo>
                  <a:lnTo>
                    <a:pt x="27568" y="2126"/>
                  </a:lnTo>
                  <a:lnTo>
                    <a:pt x="27218" y="2188"/>
                  </a:lnTo>
                  <a:lnTo>
                    <a:pt x="26867" y="2271"/>
                  </a:lnTo>
                  <a:lnTo>
                    <a:pt x="26495" y="2394"/>
                  </a:lnTo>
                  <a:lnTo>
                    <a:pt x="26124" y="2539"/>
                  </a:lnTo>
                  <a:lnTo>
                    <a:pt x="25753" y="2704"/>
                  </a:lnTo>
                  <a:lnTo>
                    <a:pt x="25361" y="2890"/>
                  </a:lnTo>
                  <a:lnTo>
                    <a:pt x="24968" y="3117"/>
                  </a:lnTo>
                  <a:lnTo>
                    <a:pt x="24556" y="3364"/>
                  </a:lnTo>
                  <a:lnTo>
                    <a:pt x="24143" y="3653"/>
                  </a:lnTo>
                  <a:lnTo>
                    <a:pt x="23710" y="3963"/>
                  </a:lnTo>
                  <a:lnTo>
                    <a:pt x="23276" y="4293"/>
                  </a:lnTo>
                  <a:lnTo>
                    <a:pt x="23029" y="4066"/>
                  </a:lnTo>
                  <a:lnTo>
                    <a:pt x="22761" y="3798"/>
                  </a:lnTo>
                  <a:lnTo>
                    <a:pt x="22368" y="3467"/>
                  </a:lnTo>
                  <a:lnTo>
                    <a:pt x="21873" y="3055"/>
                  </a:lnTo>
                  <a:lnTo>
                    <a:pt x="21316" y="2621"/>
                  </a:lnTo>
                  <a:lnTo>
                    <a:pt x="20676" y="2167"/>
                  </a:lnTo>
                  <a:lnTo>
                    <a:pt x="19954" y="1713"/>
                  </a:lnTo>
                  <a:lnTo>
                    <a:pt x="19562" y="1486"/>
                  </a:lnTo>
                  <a:lnTo>
                    <a:pt x="19170" y="1280"/>
                  </a:lnTo>
                  <a:lnTo>
                    <a:pt x="18757" y="1074"/>
                  </a:lnTo>
                  <a:lnTo>
                    <a:pt x="18345" y="867"/>
                  </a:lnTo>
                  <a:lnTo>
                    <a:pt x="17911" y="702"/>
                  </a:lnTo>
                  <a:lnTo>
                    <a:pt x="17457" y="517"/>
                  </a:lnTo>
                  <a:lnTo>
                    <a:pt x="17003" y="372"/>
                  </a:lnTo>
                  <a:lnTo>
                    <a:pt x="16529" y="248"/>
                  </a:lnTo>
                  <a:lnTo>
                    <a:pt x="16054" y="145"/>
                  </a:lnTo>
                  <a:lnTo>
                    <a:pt x="15579" y="63"/>
                  </a:lnTo>
                  <a:lnTo>
                    <a:pt x="15084" y="21"/>
                  </a:lnTo>
                  <a:lnTo>
                    <a:pt x="1461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64"/>
            <p:cNvSpPr/>
            <p:nvPr/>
          </p:nvSpPr>
          <p:spPr>
            <a:xfrm>
              <a:off x="-3133475" y="1888067"/>
              <a:ext cx="1816873" cy="1761017"/>
            </a:xfrm>
            <a:custGeom>
              <a:avLst/>
              <a:gdLst/>
              <a:ahLst/>
              <a:cxnLst/>
              <a:rect l="l" t="t" r="r" b="b"/>
              <a:pathLst>
                <a:path w="36236" h="35122" fill="none" extrusionOk="0">
                  <a:moveTo>
                    <a:pt x="23276" y="4293"/>
                  </a:moveTo>
                  <a:lnTo>
                    <a:pt x="23276" y="4293"/>
                  </a:lnTo>
                  <a:lnTo>
                    <a:pt x="23029" y="4066"/>
                  </a:lnTo>
                  <a:lnTo>
                    <a:pt x="22761" y="3798"/>
                  </a:lnTo>
                  <a:lnTo>
                    <a:pt x="22368" y="3467"/>
                  </a:lnTo>
                  <a:lnTo>
                    <a:pt x="21873" y="3055"/>
                  </a:lnTo>
                  <a:lnTo>
                    <a:pt x="21316" y="2621"/>
                  </a:lnTo>
                  <a:lnTo>
                    <a:pt x="20676" y="2167"/>
                  </a:lnTo>
                  <a:lnTo>
                    <a:pt x="19954" y="1713"/>
                  </a:lnTo>
                  <a:lnTo>
                    <a:pt x="19562" y="1486"/>
                  </a:lnTo>
                  <a:lnTo>
                    <a:pt x="19170" y="1280"/>
                  </a:lnTo>
                  <a:lnTo>
                    <a:pt x="18757" y="1074"/>
                  </a:lnTo>
                  <a:lnTo>
                    <a:pt x="18345" y="867"/>
                  </a:lnTo>
                  <a:lnTo>
                    <a:pt x="17911" y="702"/>
                  </a:lnTo>
                  <a:lnTo>
                    <a:pt x="17457" y="517"/>
                  </a:lnTo>
                  <a:lnTo>
                    <a:pt x="17003" y="372"/>
                  </a:lnTo>
                  <a:lnTo>
                    <a:pt x="16529" y="248"/>
                  </a:lnTo>
                  <a:lnTo>
                    <a:pt x="16054" y="145"/>
                  </a:lnTo>
                  <a:lnTo>
                    <a:pt x="15579" y="63"/>
                  </a:lnTo>
                  <a:lnTo>
                    <a:pt x="15084" y="21"/>
                  </a:lnTo>
                  <a:lnTo>
                    <a:pt x="14610" y="1"/>
                  </a:lnTo>
                  <a:lnTo>
                    <a:pt x="14094" y="1"/>
                  </a:lnTo>
                  <a:lnTo>
                    <a:pt x="13599" y="42"/>
                  </a:lnTo>
                  <a:lnTo>
                    <a:pt x="13103" y="124"/>
                  </a:lnTo>
                  <a:lnTo>
                    <a:pt x="12587" y="248"/>
                  </a:lnTo>
                  <a:lnTo>
                    <a:pt x="12587" y="248"/>
                  </a:lnTo>
                  <a:lnTo>
                    <a:pt x="12072" y="393"/>
                  </a:lnTo>
                  <a:lnTo>
                    <a:pt x="11535" y="578"/>
                  </a:lnTo>
                  <a:lnTo>
                    <a:pt x="10978" y="805"/>
                  </a:lnTo>
                  <a:lnTo>
                    <a:pt x="10379" y="1032"/>
                  </a:lnTo>
                  <a:lnTo>
                    <a:pt x="9802" y="1301"/>
                  </a:lnTo>
                  <a:lnTo>
                    <a:pt x="9183" y="1610"/>
                  </a:lnTo>
                  <a:lnTo>
                    <a:pt x="8564" y="1940"/>
                  </a:lnTo>
                  <a:lnTo>
                    <a:pt x="7945" y="2291"/>
                  </a:lnTo>
                  <a:lnTo>
                    <a:pt x="7325" y="2663"/>
                  </a:lnTo>
                  <a:lnTo>
                    <a:pt x="6706" y="3075"/>
                  </a:lnTo>
                  <a:lnTo>
                    <a:pt x="6108" y="3509"/>
                  </a:lnTo>
                  <a:lnTo>
                    <a:pt x="5510" y="3963"/>
                  </a:lnTo>
                  <a:lnTo>
                    <a:pt x="4911" y="4458"/>
                  </a:lnTo>
                  <a:lnTo>
                    <a:pt x="4354" y="4974"/>
                  </a:lnTo>
                  <a:lnTo>
                    <a:pt x="3797" y="5510"/>
                  </a:lnTo>
                  <a:lnTo>
                    <a:pt x="3260" y="6067"/>
                  </a:lnTo>
                  <a:lnTo>
                    <a:pt x="2765" y="6666"/>
                  </a:lnTo>
                  <a:lnTo>
                    <a:pt x="2290" y="7285"/>
                  </a:lnTo>
                  <a:lnTo>
                    <a:pt x="1857" y="7904"/>
                  </a:lnTo>
                  <a:lnTo>
                    <a:pt x="1465" y="8585"/>
                  </a:lnTo>
                  <a:lnTo>
                    <a:pt x="1114" y="9266"/>
                  </a:lnTo>
                  <a:lnTo>
                    <a:pt x="949" y="9617"/>
                  </a:lnTo>
                  <a:lnTo>
                    <a:pt x="784" y="9967"/>
                  </a:lnTo>
                  <a:lnTo>
                    <a:pt x="660" y="10339"/>
                  </a:lnTo>
                  <a:lnTo>
                    <a:pt x="537" y="10710"/>
                  </a:lnTo>
                  <a:lnTo>
                    <a:pt x="413" y="11082"/>
                  </a:lnTo>
                  <a:lnTo>
                    <a:pt x="310" y="11453"/>
                  </a:lnTo>
                  <a:lnTo>
                    <a:pt x="227" y="11845"/>
                  </a:lnTo>
                  <a:lnTo>
                    <a:pt x="144" y="12237"/>
                  </a:lnTo>
                  <a:lnTo>
                    <a:pt x="83" y="12629"/>
                  </a:lnTo>
                  <a:lnTo>
                    <a:pt x="41" y="13042"/>
                  </a:lnTo>
                  <a:lnTo>
                    <a:pt x="21" y="13455"/>
                  </a:lnTo>
                  <a:lnTo>
                    <a:pt x="0" y="13867"/>
                  </a:lnTo>
                  <a:lnTo>
                    <a:pt x="0" y="14280"/>
                  </a:lnTo>
                  <a:lnTo>
                    <a:pt x="21" y="14714"/>
                  </a:lnTo>
                  <a:lnTo>
                    <a:pt x="62" y="15126"/>
                  </a:lnTo>
                  <a:lnTo>
                    <a:pt x="124" y="15580"/>
                  </a:lnTo>
                  <a:lnTo>
                    <a:pt x="186" y="16014"/>
                  </a:lnTo>
                  <a:lnTo>
                    <a:pt x="289" y="16467"/>
                  </a:lnTo>
                  <a:lnTo>
                    <a:pt x="392" y="16901"/>
                  </a:lnTo>
                  <a:lnTo>
                    <a:pt x="516" y="17375"/>
                  </a:lnTo>
                  <a:lnTo>
                    <a:pt x="660" y="17829"/>
                  </a:lnTo>
                  <a:lnTo>
                    <a:pt x="846" y="18304"/>
                  </a:lnTo>
                  <a:lnTo>
                    <a:pt x="846" y="18304"/>
                  </a:lnTo>
                  <a:lnTo>
                    <a:pt x="1032" y="18758"/>
                  </a:lnTo>
                  <a:lnTo>
                    <a:pt x="1238" y="19233"/>
                  </a:lnTo>
                  <a:lnTo>
                    <a:pt x="1465" y="19707"/>
                  </a:lnTo>
                  <a:lnTo>
                    <a:pt x="1692" y="20182"/>
                  </a:lnTo>
                  <a:lnTo>
                    <a:pt x="1960" y="20656"/>
                  </a:lnTo>
                  <a:lnTo>
                    <a:pt x="2229" y="21131"/>
                  </a:lnTo>
                  <a:lnTo>
                    <a:pt x="2517" y="21606"/>
                  </a:lnTo>
                  <a:lnTo>
                    <a:pt x="2827" y="22080"/>
                  </a:lnTo>
                  <a:lnTo>
                    <a:pt x="3157" y="22534"/>
                  </a:lnTo>
                  <a:lnTo>
                    <a:pt x="3487" y="23009"/>
                  </a:lnTo>
                  <a:lnTo>
                    <a:pt x="3838" y="23463"/>
                  </a:lnTo>
                  <a:lnTo>
                    <a:pt x="4210" y="23937"/>
                  </a:lnTo>
                  <a:lnTo>
                    <a:pt x="4973" y="24845"/>
                  </a:lnTo>
                  <a:lnTo>
                    <a:pt x="5778" y="25733"/>
                  </a:lnTo>
                  <a:lnTo>
                    <a:pt x="6645" y="26620"/>
                  </a:lnTo>
                  <a:lnTo>
                    <a:pt x="7552" y="27466"/>
                  </a:lnTo>
                  <a:lnTo>
                    <a:pt x="8502" y="28291"/>
                  </a:lnTo>
                  <a:lnTo>
                    <a:pt x="9472" y="29076"/>
                  </a:lnTo>
                  <a:lnTo>
                    <a:pt x="10483" y="29839"/>
                  </a:lnTo>
                  <a:lnTo>
                    <a:pt x="11514" y="30561"/>
                  </a:lnTo>
                  <a:lnTo>
                    <a:pt x="12567" y="31242"/>
                  </a:lnTo>
                  <a:lnTo>
                    <a:pt x="13660" y="31882"/>
                  </a:lnTo>
                  <a:lnTo>
                    <a:pt x="14197" y="32191"/>
                  </a:lnTo>
                  <a:lnTo>
                    <a:pt x="14754" y="32480"/>
                  </a:lnTo>
                  <a:lnTo>
                    <a:pt x="15291" y="32749"/>
                  </a:lnTo>
                  <a:lnTo>
                    <a:pt x="15848" y="33017"/>
                  </a:lnTo>
                  <a:lnTo>
                    <a:pt x="16405" y="33265"/>
                  </a:lnTo>
                  <a:lnTo>
                    <a:pt x="16962" y="33512"/>
                  </a:lnTo>
                  <a:lnTo>
                    <a:pt x="17519" y="33718"/>
                  </a:lnTo>
                  <a:lnTo>
                    <a:pt x="18076" y="33925"/>
                  </a:lnTo>
                  <a:lnTo>
                    <a:pt x="18654" y="34131"/>
                  </a:lnTo>
                  <a:lnTo>
                    <a:pt x="19211" y="34296"/>
                  </a:lnTo>
                  <a:lnTo>
                    <a:pt x="19768" y="34461"/>
                  </a:lnTo>
                  <a:lnTo>
                    <a:pt x="20326" y="34606"/>
                  </a:lnTo>
                  <a:lnTo>
                    <a:pt x="20883" y="34730"/>
                  </a:lnTo>
                  <a:lnTo>
                    <a:pt x="21440" y="34833"/>
                  </a:lnTo>
                  <a:lnTo>
                    <a:pt x="21997" y="34936"/>
                  </a:lnTo>
                  <a:lnTo>
                    <a:pt x="22534" y="34998"/>
                  </a:lnTo>
                  <a:lnTo>
                    <a:pt x="23091" y="35060"/>
                  </a:lnTo>
                  <a:lnTo>
                    <a:pt x="23627" y="35101"/>
                  </a:lnTo>
                  <a:lnTo>
                    <a:pt x="24164" y="35122"/>
                  </a:lnTo>
                  <a:lnTo>
                    <a:pt x="24700" y="35101"/>
                  </a:lnTo>
                  <a:lnTo>
                    <a:pt x="25237" y="35080"/>
                  </a:lnTo>
                  <a:lnTo>
                    <a:pt x="25753" y="35039"/>
                  </a:lnTo>
                  <a:lnTo>
                    <a:pt x="26268" y="34977"/>
                  </a:lnTo>
                  <a:lnTo>
                    <a:pt x="26784" y="34895"/>
                  </a:lnTo>
                  <a:lnTo>
                    <a:pt x="27280" y="34771"/>
                  </a:lnTo>
                  <a:lnTo>
                    <a:pt x="27775" y="34647"/>
                  </a:lnTo>
                  <a:lnTo>
                    <a:pt x="28270" y="34503"/>
                  </a:lnTo>
                  <a:lnTo>
                    <a:pt x="28745" y="34317"/>
                  </a:lnTo>
                  <a:lnTo>
                    <a:pt x="29219" y="34111"/>
                  </a:lnTo>
                  <a:lnTo>
                    <a:pt x="29673" y="33884"/>
                  </a:lnTo>
                  <a:lnTo>
                    <a:pt x="30127" y="33636"/>
                  </a:lnTo>
                  <a:lnTo>
                    <a:pt x="30561" y="33368"/>
                  </a:lnTo>
                  <a:lnTo>
                    <a:pt x="30561" y="33368"/>
                  </a:lnTo>
                  <a:lnTo>
                    <a:pt x="30994" y="33079"/>
                  </a:lnTo>
                  <a:lnTo>
                    <a:pt x="31386" y="32749"/>
                  </a:lnTo>
                  <a:lnTo>
                    <a:pt x="31778" y="32418"/>
                  </a:lnTo>
                  <a:lnTo>
                    <a:pt x="32149" y="32068"/>
                  </a:lnTo>
                  <a:lnTo>
                    <a:pt x="32500" y="31717"/>
                  </a:lnTo>
                  <a:lnTo>
                    <a:pt x="32830" y="31325"/>
                  </a:lnTo>
                  <a:lnTo>
                    <a:pt x="33140" y="30933"/>
                  </a:lnTo>
                  <a:lnTo>
                    <a:pt x="33429" y="30520"/>
                  </a:lnTo>
                  <a:lnTo>
                    <a:pt x="33718" y="30087"/>
                  </a:lnTo>
                  <a:lnTo>
                    <a:pt x="33965" y="29653"/>
                  </a:lnTo>
                  <a:lnTo>
                    <a:pt x="34213" y="29199"/>
                  </a:lnTo>
                  <a:lnTo>
                    <a:pt x="34440" y="28745"/>
                  </a:lnTo>
                  <a:lnTo>
                    <a:pt x="34646" y="28271"/>
                  </a:lnTo>
                  <a:lnTo>
                    <a:pt x="34853" y="27796"/>
                  </a:lnTo>
                  <a:lnTo>
                    <a:pt x="35038" y="27301"/>
                  </a:lnTo>
                  <a:lnTo>
                    <a:pt x="35203" y="26806"/>
                  </a:lnTo>
                  <a:lnTo>
                    <a:pt x="35348" y="26290"/>
                  </a:lnTo>
                  <a:lnTo>
                    <a:pt x="35492" y="25774"/>
                  </a:lnTo>
                  <a:lnTo>
                    <a:pt x="35616" y="25258"/>
                  </a:lnTo>
                  <a:lnTo>
                    <a:pt x="35740" y="24722"/>
                  </a:lnTo>
                  <a:lnTo>
                    <a:pt x="35843" y="24185"/>
                  </a:lnTo>
                  <a:lnTo>
                    <a:pt x="35926" y="23649"/>
                  </a:lnTo>
                  <a:lnTo>
                    <a:pt x="36070" y="22555"/>
                  </a:lnTo>
                  <a:lnTo>
                    <a:pt x="36153" y="21441"/>
                  </a:lnTo>
                  <a:lnTo>
                    <a:pt x="36215" y="20326"/>
                  </a:lnTo>
                  <a:lnTo>
                    <a:pt x="36235" y="19212"/>
                  </a:lnTo>
                  <a:lnTo>
                    <a:pt x="36194" y="18098"/>
                  </a:lnTo>
                  <a:lnTo>
                    <a:pt x="36153" y="17004"/>
                  </a:lnTo>
                  <a:lnTo>
                    <a:pt x="36049" y="15910"/>
                  </a:lnTo>
                  <a:lnTo>
                    <a:pt x="35946" y="14837"/>
                  </a:lnTo>
                  <a:lnTo>
                    <a:pt x="35802" y="13806"/>
                  </a:lnTo>
                  <a:lnTo>
                    <a:pt x="35637" y="12774"/>
                  </a:lnTo>
                  <a:lnTo>
                    <a:pt x="35451" y="11804"/>
                  </a:lnTo>
                  <a:lnTo>
                    <a:pt x="35265" y="10875"/>
                  </a:lnTo>
                  <a:lnTo>
                    <a:pt x="35038" y="9967"/>
                  </a:lnTo>
                  <a:lnTo>
                    <a:pt x="34832" y="9142"/>
                  </a:lnTo>
                  <a:lnTo>
                    <a:pt x="34584" y="8358"/>
                  </a:lnTo>
                  <a:lnTo>
                    <a:pt x="34357" y="7636"/>
                  </a:lnTo>
                  <a:lnTo>
                    <a:pt x="34130" y="6975"/>
                  </a:lnTo>
                  <a:lnTo>
                    <a:pt x="33883" y="6398"/>
                  </a:lnTo>
                  <a:lnTo>
                    <a:pt x="33656" y="5882"/>
                  </a:lnTo>
                  <a:lnTo>
                    <a:pt x="33429" y="5469"/>
                  </a:lnTo>
                  <a:lnTo>
                    <a:pt x="33222" y="5139"/>
                  </a:lnTo>
                  <a:lnTo>
                    <a:pt x="33222" y="5139"/>
                  </a:lnTo>
                  <a:lnTo>
                    <a:pt x="32789" y="4582"/>
                  </a:lnTo>
                  <a:lnTo>
                    <a:pt x="32335" y="4066"/>
                  </a:lnTo>
                  <a:lnTo>
                    <a:pt x="32108" y="3818"/>
                  </a:lnTo>
                  <a:lnTo>
                    <a:pt x="31861" y="3591"/>
                  </a:lnTo>
                  <a:lnTo>
                    <a:pt x="31634" y="3385"/>
                  </a:lnTo>
                  <a:lnTo>
                    <a:pt x="31386" y="3178"/>
                  </a:lnTo>
                  <a:lnTo>
                    <a:pt x="31118" y="2993"/>
                  </a:lnTo>
                  <a:lnTo>
                    <a:pt x="30870" y="2807"/>
                  </a:lnTo>
                  <a:lnTo>
                    <a:pt x="30602" y="2663"/>
                  </a:lnTo>
                  <a:lnTo>
                    <a:pt x="30334" y="2518"/>
                  </a:lnTo>
                  <a:lnTo>
                    <a:pt x="30045" y="2394"/>
                  </a:lnTo>
                  <a:lnTo>
                    <a:pt x="29776" y="2291"/>
                  </a:lnTo>
                  <a:lnTo>
                    <a:pt x="29467" y="2209"/>
                  </a:lnTo>
                  <a:lnTo>
                    <a:pt x="29178" y="2147"/>
                  </a:lnTo>
                  <a:lnTo>
                    <a:pt x="28868" y="2085"/>
                  </a:lnTo>
                  <a:lnTo>
                    <a:pt x="28559" y="2064"/>
                  </a:lnTo>
                  <a:lnTo>
                    <a:pt x="28229" y="2064"/>
                  </a:lnTo>
                  <a:lnTo>
                    <a:pt x="27899" y="2085"/>
                  </a:lnTo>
                  <a:lnTo>
                    <a:pt x="27568" y="2126"/>
                  </a:lnTo>
                  <a:lnTo>
                    <a:pt x="27218" y="2188"/>
                  </a:lnTo>
                  <a:lnTo>
                    <a:pt x="26867" y="2271"/>
                  </a:lnTo>
                  <a:lnTo>
                    <a:pt x="26495" y="2394"/>
                  </a:lnTo>
                  <a:lnTo>
                    <a:pt x="26124" y="2539"/>
                  </a:lnTo>
                  <a:lnTo>
                    <a:pt x="25753" y="2704"/>
                  </a:lnTo>
                  <a:lnTo>
                    <a:pt x="25361" y="2890"/>
                  </a:lnTo>
                  <a:lnTo>
                    <a:pt x="24968" y="3117"/>
                  </a:lnTo>
                  <a:lnTo>
                    <a:pt x="24556" y="3364"/>
                  </a:lnTo>
                  <a:lnTo>
                    <a:pt x="24143" y="3653"/>
                  </a:lnTo>
                  <a:lnTo>
                    <a:pt x="23710" y="3963"/>
                  </a:lnTo>
                  <a:lnTo>
                    <a:pt x="23276" y="429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64"/>
            <p:cNvSpPr/>
            <p:nvPr/>
          </p:nvSpPr>
          <p:spPr>
            <a:xfrm>
              <a:off x="-1444969" y="2186047"/>
              <a:ext cx="128358" cy="673631"/>
            </a:xfrm>
            <a:custGeom>
              <a:avLst/>
              <a:gdLst/>
              <a:ahLst/>
              <a:cxnLst/>
              <a:rect l="l" t="t" r="r" b="b"/>
              <a:pathLst>
                <a:path w="2560" h="13435" extrusionOk="0">
                  <a:moveTo>
                    <a:pt x="0" y="1"/>
                  </a:moveTo>
                  <a:lnTo>
                    <a:pt x="248" y="537"/>
                  </a:lnTo>
                  <a:lnTo>
                    <a:pt x="454" y="1053"/>
                  </a:lnTo>
                  <a:lnTo>
                    <a:pt x="269" y="558"/>
                  </a:lnTo>
                  <a:lnTo>
                    <a:pt x="0" y="1"/>
                  </a:lnTo>
                  <a:close/>
                  <a:moveTo>
                    <a:pt x="454" y="1053"/>
                  </a:moveTo>
                  <a:lnTo>
                    <a:pt x="516" y="1218"/>
                  </a:lnTo>
                  <a:lnTo>
                    <a:pt x="764" y="1940"/>
                  </a:lnTo>
                  <a:lnTo>
                    <a:pt x="1012" y="2745"/>
                  </a:lnTo>
                  <a:lnTo>
                    <a:pt x="1127" y="3149"/>
                  </a:lnTo>
                  <a:lnTo>
                    <a:pt x="991" y="2642"/>
                  </a:lnTo>
                  <a:lnTo>
                    <a:pt x="743" y="1858"/>
                  </a:lnTo>
                  <a:lnTo>
                    <a:pt x="496" y="1156"/>
                  </a:lnTo>
                  <a:lnTo>
                    <a:pt x="454" y="1053"/>
                  </a:lnTo>
                  <a:close/>
                  <a:moveTo>
                    <a:pt x="1127" y="3149"/>
                  </a:moveTo>
                  <a:lnTo>
                    <a:pt x="1218" y="3488"/>
                  </a:lnTo>
                  <a:lnTo>
                    <a:pt x="1324" y="3877"/>
                  </a:lnTo>
                  <a:lnTo>
                    <a:pt x="1259" y="3612"/>
                  </a:lnTo>
                  <a:lnTo>
                    <a:pt x="1127" y="3149"/>
                  </a:lnTo>
                  <a:close/>
                  <a:moveTo>
                    <a:pt x="1324" y="3877"/>
                  </a:moveTo>
                  <a:lnTo>
                    <a:pt x="1486" y="4540"/>
                  </a:lnTo>
                  <a:lnTo>
                    <a:pt x="1682" y="5396"/>
                  </a:lnTo>
                  <a:lnTo>
                    <a:pt x="1672" y="5345"/>
                  </a:lnTo>
                  <a:lnTo>
                    <a:pt x="1466" y="4396"/>
                  </a:lnTo>
                  <a:lnTo>
                    <a:pt x="1324" y="3877"/>
                  </a:lnTo>
                  <a:close/>
                  <a:moveTo>
                    <a:pt x="1682" y="5396"/>
                  </a:moveTo>
                  <a:lnTo>
                    <a:pt x="1878" y="6356"/>
                  </a:lnTo>
                  <a:lnTo>
                    <a:pt x="1713" y="5531"/>
                  </a:lnTo>
                  <a:lnTo>
                    <a:pt x="1682" y="5396"/>
                  </a:lnTo>
                  <a:close/>
                  <a:moveTo>
                    <a:pt x="1878" y="6356"/>
                  </a:moveTo>
                  <a:lnTo>
                    <a:pt x="1953" y="6777"/>
                  </a:lnTo>
                  <a:lnTo>
                    <a:pt x="1920" y="6563"/>
                  </a:lnTo>
                  <a:lnTo>
                    <a:pt x="1878" y="6356"/>
                  </a:lnTo>
                  <a:close/>
                  <a:moveTo>
                    <a:pt x="1953" y="6777"/>
                  </a:moveTo>
                  <a:lnTo>
                    <a:pt x="2085" y="7636"/>
                  </a:lnTo>
                  <a:lnTo>
                    <a:pt x="2171" y="8217"/>
                  </a:lnTo>
                  <a:lnTo>
                    <a:pt x="2064" y="7409"/>
                  </a:lnTo>
                  <a:lnTo>
                    <a:pt x="1953" y="6777"/>
                  </a:lnTo>
                  <a:close/>
                  <a:moveTo>
                    <a:pt x="2171" y="8217"/>
                  </a:moveTo>
                  <a:lnTo>
                    <a:pt x="2208" y="8502"/>
                  </a:lnTo>
                  <a:lnTo>
                    <a:pt x="2293" y="9158"/>
                  </a:lnTo>
                  <a:lnTo>
                    <a:pt x="2250" y="8750"/>
                  </a:lnTo>
                  <a:lnTo>
                    <a:pt x="2171" y="8217"/>
                  </a:lnTo>
                  <a:close/>
                  <a:moveTo>
                    <a:pt x="2293" y="9158"/>
                  </a:moveTo>
                  <a:lnTo>
                    <a:pt x="2373" y="9905"/>
                  </a:lnTo>
                  <a:lnTo>
                    <a:pt x="2467" y="10948"/>
                  </a:lnTo>
                  <a:lnTo>
                    <a:pt x="2456" y="10751"/>
                  </a:lnTo>
                  <a:lnTo>
                    <a:pt x="2353" y="9617"/>
                  </a:lnTo>
                  <a:lnTo>
                    <a:pt x="2293" y="9158"/>
                  </a:lnTo>
                  <a:close/>
                  <a:moveTo>
                    <a:pt x="2467" y="10948"/>
                  </a:moveTo>
                  <a:lnTo>
                    <a:pt x="2518" y="11907"/>
                  </a:lnTo>
                  <a:lnTo>
                    <a:pt x="2546" y="12704"/>
                  </a:lnTo>
                  <a:lnTo>
                    <a:pt x="2539" y="12258"/>
                  </a:lnTo>
                  <a:lnTo>
                    <a:pt x="2477" y="11061"/>
                  </a:lnTo>
                  <a:lnTo>
                    <a:pt x="2467" y="10948"/>
                  </a:lnTo>
                  <a:close/>
                  <a:moveTo>
                    <a:pt x="2546" y="12704"/>
                  </a:moveTo>
                  <a:lnTo>
                    <a:pt x="2559" y="13434"/>
                  </a:lnTo>
                  <a:lnTo>
                    <a:pt x="2559" y="13063"/>
                  </a:lnTo>
                  <a:lnTo>
                    <a:pt x="2546" y="12704"/>
                  </a:lnTo>
                  <a:close/>
                </a:path>
              </a:pathLst>
            </a:custGeom>
            <a:solidFill>
              <a:srgbClr val="E9E9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64"/>
            <p:cNvSpPr/>
            <p:nvPr/>
          </p:nvSpPr>
          <p:spPr>
            <a:xfrm>
              <a:off x="-1614642" y="2013266"/>
              <a:ext cx="298032" cy="846413"/>
            </a:xfrm>
            <a:custGeom>
              <a:avLst/>
              <a:gdLst/>
              <a:ahLst/>
              <a:cxnLst/>
              <a:rect l="l" t="t" r="r" b="b"/>
              <a:pathLst>
                <a:path w="5944" h="16881" fill="none" extrusionOk="0">
                  <a:moveTo>
                    <a:pt x="0" y="0"/>
                  </a:moveTo>
                  <a:lnTo>
                    <a:pt x="0" y="0"/>
                  </a:lnTo>
                  <a:lnTo>
                    <a:pt x="413" y="227"/>
                  </a:lnTo>
                  <a:lnTo>
                    <a:pt x="805" y="475"/>
                  </a:lnTo>
                  <a:lnTo>
                    <a:pt x="1197" y="764"/>
                  </a:lnTo>
                  <a:lnTo>
                    <a:pt x="1569" y="1074"/>
                  </a:lnTo>
                  <a:lnTo>
                    <a:pt x="1919" y="1424"/>
                  </a:lnTo>
                  <a:lnTo>
                    <a:pt x="2270" y="1796"/>
                  </a:lnTo>
                  <a:lnTo>
                    <a:pt x="2600" y="2208"/>
                  </a:lnTo>
                  <a:lnTo>
                    <a:pt x="2930" y="2642"/>
                  </a:lnTo>
                  <a:lnTo>
                    <a:pt x="2930" y="2642"/>
                  </a:lnTo>
                  <a:lnTo>
                    <a:pt x="3157" y="2993"/>
                  </a:lnTo>
                  <a:lnTo>
                    <a:pt x="3384" y="3447"/>
                  </a:lnTo>
                  <a:lnTo>
                    <a:pt x="3632" y="3983"/>
                  </a:lnTo>
                  <a:lnTo>
                    <a:pt x="3880" y="4602"/>
                  </a:lnTo>
                  <a:lnTo>
                    <a:pt x="4127" y="5304"/>
                  </a:lnTo>
                  <a:lnTo>
                    <a:pt x="4375" y="6088"/>
                  </a:lnTo>
                  <a:lnTo>
                    <a:pt x="4602" y="6934"/>
                  </a:lnTo>
                  <a:lnTo>
                    <a:pt x="4850" y="7842"/>
                  </a:lnTo>
                  <a:lnTo>
                    <a:pt x="5056" y="8791"/>
                  </a:lnTo>
                  <a:lnTo>
                    <a:pt x="5262" y="9802"/>
                  </a:lnTo>
                  <a:lnTo>
                    <a:pt x="5448" y="10855"/>
                  </a:lnTo>
                  <a:lnTo>
                    <a:pt x="5592" y="11948"/>
                  </a:lnTo>
                  <a:lnTo>
                    <a:pt x="5737" y="13063"/>
                  </a:lnTo>
                  <a:lnTo>
                    <a:pt x="5840" y="14197"/>
                  </a:lnTo>
                  <a:lnTo>
                    <a:pt x="5902" y="15353"/>
                  </a:lnTo>
                  <a:lnTo>
                    <a:pt x="5943" y="16509"/>
                  </a:lnTo>
                  <a:lnTo>
                    <a:pt x="5943" y="16509"/>
                  </a:lnTo>
                  <a:lnTo>
                    <a:pt x="5943" y="16509"/>
                  </a:lnTo>
                  <a:lnTo>
                    <a:pt x="5943" y="16880"/>
                  </a:lnTo>
                  <a:lnTo>
                    <a:pt x="5943" y="16880"/>
                  </a:lnTo>
                  <a:lnTo>
                    <a:pt x="5923" y="15704"/>
                  </a:lnTo>
                  <a:lnTo>
                    <a:pt x="5861" y="14507"/>
                  </a:lnTo>
                  <a:lnTo>
                    <a:pt x="5757" y="13351"/>
                  </a:lnTo>
                  <a:lnTo>
                    <a:pt x="5634" y="12196"/>
                  </a:lnTo>
                  <a:lnTo>
                    <a:pt x="5469" y="11082"/>
                  </a:lnTo>
                  <a:lnTo>
                    <a:pt x="5304" y="10009"/>
                  </a:lnTo>
                  <a:lnTo>
                    <a:pt x="5097" y="8977"/>
                  </a:lnTo>
                  <a:lnTo>
                    <a:pt x="4870" y="7986"/>
                  </a:lnTo>
                  <a:lnTo>
                    <a:pt x="4643" y="7058"/>
                  </a:lnTo>
                  <a:lnTo>
                    <a:pt x="4396" y="6191"/>
                  </a:lnTo>
                  <a:lnTo>
                    <a:pt x="4148" y="5386"/>
                  </a:lnTo>
                  <a:lnTo>
                    <a:pt x="3900" y="4664"/>
                  </a:lnTo>
                  <a:lnTo>
                    <a:pt x="3653" y="4004"/>
                  </a:lnTo>
                  <a:lnTo>
                    <a:pt x="3384" y="3447"/>
                  </a:lnTo>
                  <a:lnTo>
                    <a:pt x="3157" y="2993"/>
                  </a:lnTo>
                  <a:lnTo>
                    <a:pt x="2930" y="2642"/>
                  </a:lnTo>
                  <a:lnTo>
                    <a:pt x="2930" y="2642"/>
                  </a:lnTo>
                  <a:lnTo>
                    <a:pt x="2600" y="2208"/>
                  </a:lnTo>
                  <a:lnTo>
                    <a:pt x="2270" y="1796"/>
                  </a:lnTo>
                  <a:lnTo>
                    <a:pt x="1919" y="1424"/>
                  </a:lnTo>
                  <a:lnTo>
                    <a:pt x="1569" y="1074"/>
                  </a:lnTo>
                  <a:lnTo>
                    <a:pt x="1197" y="764"/>
                  </a:lnTo>
                  <a:lnTo>
                    <a:pt x="805" y="475"/>
                  </a:lnTo>
                  <a:lnTo>
                    <a:pt x="413" y="227"/>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64"/>
            <p:cNvSpPr/>
            <p:nvPr/>
          </p:nvSpPr>
          <p:spPr>
            <a:xfrm>
              <a:off x="-1926060" y="1991555"/>
              <a:ext cx="609452" cy="1657528"/>
            </a:xfrm>
            <a:custGeom>
              <a:avLst/>
              <a:gdLst/>
              <a:ahLst/>
              <a:cxnLst/>
              <a:rect l="l" t="t" r="r" b="b"/>
              <a:pathLst>
                <a:path w="12155" h="33058" extrusionOk="0">
                  <a:moveTo>
                    <a:pt x="4251" y="0"/>
                  </a:moveTo>
                  <a:lnTo>
                    <a:pt x="3818" y="21"/>
                  </a:lnTo>
                  <a:lnTo>
                    <a:pt x="4148" y="454"/>
                  </a:lnTo>
                  <a:lnTo>
                    <a:pt x="4437" y="887"/>
                  </a:lnTo>
                  <a:lnTo>
                    <a:pt x="5014" y="1775"/>
                  </a:lnTo>
                  <a:lnTo>
                    <a:pt x="5530" y="2683"/>
                  </a:lnTo>
                  <a:lnTo>
                    <a:pt x="6026" y="3632"/>
                  </a:lnTo>
                  <a:lnTo>
                    <a:pt x="6459" y="4581"/>
                  </a:lnTo>
                  <a:lnTo>
                    <a:pt x="6872" y="5572"/>
                  </a:lnTo>
                  <a:lnTo>
                    <a:pt x="7243" y="6562"/>
                  </a:lnTo>
                  <a:lnTo>
                    <a:pt x="7553" y="7573"/>
                  </a:lnTo>
                  <a:lnTo>
                    <a:pt x="7841" y="8605"/>
                  </a:lnTo>
                  <a:lnTo>
                    <a:pt x="8089" y="9637"/>
                  </a:lnTo>
                  <a:lnTo>
                    <a:pt x="8295" y="10669"/>
                  </a:lnTo>
                  <a:lnTo>
                    <a:pt x="8461" y="11721"/>
                  </a:lnTo>
                  <a:lnTo>
                    <a:pt x="8584" y="12773"/>
                  </a:lnTo>
                  <a:lnTo>
                    <a:pt x="8688" y="13846"/>
                  </a:lnTo>
                  <a:lnTo>
                    <a:pt x="8729" y="14899"/>
                  </a:lnTo>
                  <a:lnTo>
                    <a:pt x="8749" y="15951"/>
                  </a:lnTo>
                  <a:lnTo>
                    <a:pt x="9595" y="16219"/>
                  </a:lnTo>
                  <a:lnTo>
                    <a:pt x="10442" y="16467"/>
                  </a:lnTo>
                  <a:lnTo>
                    <a:pt x="12154" y="16942"/>
                  </a:lnTo>
                  <a:lnTo>
                    <a:pt x="12113" y="15786"/>
                  </a:lnTo>
                  <a:lnTo>
                    <a:pt x="12051" y="14630"/>
                  </a:lnTo>
                  <a:lnTo>
                    <a:pt x="11948" y="13496"/>
                  </a:lnTo>
                  <a:lnTo>
                    <a:pt x="11803" y="12381"/>
                  </a:lnTo>
                  <a:lnTo>
                    <a:pt x="11659" y="11288"/>
                  </a:lnTo>
                  <a:lnTo>
                    <a:pt x="11473" y="10235"/>
                  </a:lnTo>
                  <a:lnTo>
                    <a:pt x="11267" y="9224"/>
                  </a:lnTo>
                  <a:lnTo>
                    <a:pt x="11061" y="8275"/>
                  </a:lnTo>
                  <a:lnTo>
                    <a:pt x="10813" y="7367"/>
                  </a:lnTo>
                  <a:lnTo>
                    <a:pt x="10586" y="6521"/>
                  </a:lnTo>
                  <a:lnTo>
                    <a:pt x="10338" y="5737"/>
                  </a:lnTo>
                  <a:lnTo>
                    <a:pt x="10091" y="5035"/>
                  </a:lnTo>
                  <a:lnTo>
                    <a:pt x="9843" y="4416"/>
                  </a:lnTo>
                  <a:lnTo>
                    <a:pt x="9595" y="3880"/>
                  </a:lnTo>
                  <a:lnTo>
                    <a:pt x="9368" y="3426"/>
                  </a:lnTo>
                  <a:lnTo>
                    <a:pt x="9141" y="3075"/>
                  </a:lnTo>
                  <a:lnTo>
                    <a:pt x="8811" y="2641"/>
                  </a:lnTo>
                  <a:lnTo>
                    <a:pt x="8481" y="2229"/>
                  </a:lnTo>
                  <a:lnTo>
                    <a:pt x="8130" y="1857"/>
                  </a:lnTo>
                  <a:lnTo>
                    <a:pt x="7780" y="1507"/>
                  </a:lnTo>
                  <a:lnTo>
                    <a:pt x="7408" y="1197"/>
                  </a:lnTo>
                  <a:lnTo>
                    <a:pt x="7016" y="908"/>
                  </a:lnTo>
                  <a:lnTo>
                    <a:pt x="6624" y="660"/>
                  </a:lnTo>
                  <a:lnTo>
                    <a:pt x="6211" y="433"/>
                  </a:lnTo>
                  <a:lnTo>
                    <a:pt x="5984" y="330"/>
                  </a:lnTo>
                  <a:lnTo>
                    <a:pt x="5757" y="248"/>
                  </a:lnTo>
                  <a:lnTo>
                    <a:pt x="5510" y="165"/>
                  </a:lnTo>
                  <a:lnTo>
                    <a:pt x="5283" y="103"/>
                  </a:lnTo>
                  <a:lnTo>
                    <a:pt x="5035" y="62"/>
                  </a:lnTo>
                  <a:lnTo>
                    <a:pt x="4767" y="21"/>
                  </a:lnTo>
                  <a:lnTo>
                    <a:pt x="4519" y="0"/>
                  </a:lnTo>
                  <a:close/>
                  <a:moveTo>
                    <a:pt x="8729" y="16694"/>
                  </a:moveTo>
                  <a:lnTo>
                    <a:pt x="8729" y="16777"/>
                  </a:lnTo>
                  <a:lnTo>
                    <a:pt x="8832" y="17024"/>
                  </a:lnTo>
                  <a:lnTo>
                    <a:pt x="8915" y="17292"/>
                  </a:lnTo>
                  <a:lnTo>
                    <a:pt x="8997" y="17561"/>
                  </a:lnTo>
                  <a:lnTo>
                    <a:pt x="9038" y="17829"/>
                  </a:lnTo>
                  <a:lnTo>
                    <a:pt x="9080" y="18118"/>
                  </a:lnTo>
                  <a:lnTo>
                    <a:pt x="9121" y="18407"/>
                  </a:lnTo>
                  <a:lnTo>
                    <a:pt x="9121" y="18696"/>
                  </a:lnTo>
                  <a:lnTo>
                    <a:pt x="9141" y="19005"/>
                  </a:lnTo>
                  <a:lnTo>
                    <a:pt x="9100" y="19583"/>
                  </a:lnTo>
                  <a:lnTo>
                    <a:pt x="9038" y="20161"/>
                  </a:lnTo>
                  <a:lnTo>
                    <a:pt x="8935" y="20697"/>
                  </a:lnTo>
                  <a:lnTo>
                    <a:pt x="8811" y="21213"/>
                  </a:lnTo>
                  <a:lnTo>
                    <a:pt x="8688" y="21605"/>
                  </a:lnTo>
                  <a:lnTo>
                    <a:pt x="8564" y="21997"/>
                  </a:lnTo>
                  <a:lnTo>
                    <a:pt x="8399" y="22369"/>
                  </a:lnTo>
                  <a:lnTo>
                    <a:pt x="8213" y="22740"/>
                  </a:lnTo>
                  <a:lnTo>
                    <a:pt x="8007" y="23091"/>
                  </a:lnTo>
                  <a:lnTo>
                    <a:pt x="7780" y="23421"/>
                  </a:lnTo>
                  <a:lnTo>
                    <a:pt x="7553" y="23751"/>
                  </a:lnTo>
                  <a:lnTo>
                    <a:pt x="7284" y="24061"/>
                  </a:lnTo>
                  <a:lnTo>
                    <a:pt x="6934" y="24824"/>
                  </a:lnTo>
                  <a:lnTo>
                    <a:pt x="6541" y="25588"/>
                  </a:lnTo>
                  <a:lnTo>
                    <a:pt x="6108" y="26331"/>
                  </a:lnTo>
                  <a:lnTo>
                    <a:pt x="5613" y="27073"/>
                  </a:lnTo>
                  <a:lnTo>
                    <a:pt x="5014" y="27899"/>
                  </a:lnTo>
                  <a:lnTo>
                    <a:pt x="4375" y="28704"/>
                  </a:lnTo>
                  <a:lnTo>
                    <a:pt x="3694" y="29488"/>
                  </a:lnTo>
                  <a:lnTo>
                    <a:pt x="2992" y="30231"/>
                  </a:lnTo>
                  <a:lnTo>
                    <a:pt x="2270" y="30953"/>
                  </a:lnTo>
                  <a:lnTo>
                    <a:pt x="1527" y="31675"/>
                  </a:lnTo>
                  <a:lnTo>
                    <a:pt x="764" y="32356"/>
                  </a:lnTo>
                  <a:lnTo>
                    <a:pt x="0" y="33037"/>
                  </a:lnTo>
                  <a:lnTo>
                    <a:pt x="268" y="33058"/>
                  </a:lnTo>
                  <a:lnTo>
                    <a:pt x="887" y="33037"/>
                  </a:lnTo>
                  <a:lnTo>
                    <a:pt x="1486" y="32996"/>
                  </a:lnTo>
                  <a:lnTo>
                    <a:pt x="2084" y="32913"/>
                  </a:lnTo>
                  <a:lnTo>
                    <a:pt x="2683" y="32831"/>
                  </a:lnTo>
                  <a:lnTo>
                    <a:pt x="3281" y="32707"/>
                  </a:lnTo>
                  <a:lnTo>
                    <a:pt x="3838" y="32542"/>
                  </a:lnTo>
                  <a:lnTo>
                    <a:pt x="4416" y="32356"/>
                  </a:lnTo>
                  <a:lnTo>
                    <a:pt x="4953" y="32129"/>
                  </a:lnTo>
                  <a:lnTo>
                    <a:pt x="5345" y="31943"/>
                  </a:lnTo>
                  <a:lnTo>
                    <a:pt x="5737" y="31758"/>
                  </a:lnTo>
                  <a:lnTo>
                    <a:pt x="6108" y="31531"/>
                  </a:lnTo>
                  <a:lnTo>
                    <a:pt x="6480" y="31304"/>
                  </a:lnTo>
                  <a:lnTo>
                    <a:pt x="6872" y="31035"/>
                  </a:lnTo>
                  <a:lnTo>
                    <a:pt x="7243" y="30747"/>
                  </a:lnTo>
                  <a:lnTo>
                    <a:pt x="7594" y="30437"/>
                  </a:lnTo>
                  <a:lnTo>
                    <a:pt x="7945" y="30127"/>
                  </a:lnTo>
                  <a:lnTo>
                    <a:pt x="8275" y="29797"/>
                  </a:lnTo>
                  <a:lnTo>
                    <a:pt x="8584" y="29467"/>
                  </a:lnTo>
                  <a:lnTo>
                    <a:pt x="8873" y="29096"/>
                  </a:lnTo>
                  <a:lnTo>
                    <a:pt x="9141" y="28745"/>
                  </a:lnTo>
                  <a:lnTo>
                    <a:pt x="9410" y="28353"/>
                  </a:lnTo>
                  <a:lnTo>
                    <a:pt x="9657" y="27961"/>
                  </a:lnTo>
                  <a:lnTo>
                    <a:pt x="9905" y="27569"/>
                  </a:lnTo>
                  <a:lnTo>
                    <a:pt x="10132" y="27156"/>
                  </a:lnTo>
                  <a:lnTo>
                    <a:pt x="10338" y="26743"/>
                  </a:lnTo>
                  <a:lnTo>
                    <a:pt x="10524" y="26310"/>
                  </a:lnTo>
                  <a:lnTo>
                    <a:pt x="10710" y="25877"/>
                  </a:lnTo>
                  <a:lnTo>
                    <a:pt x="10895" y="25423"/>
                  </a:lnTo>
                  <a:lnTo>
                    <a:pt x="11040" y="24969"/>
                  </a:lnTo>
                  <a:lnTo>
                    <a:pt x="11184" y="24515"/>
                  </a:lnTo>
                  <a:lnTo>
                    <a:pt x="11329" y="24040"/>
                  </a:lnTo>
                  <a:lnTo>
                    <a:pt x="11453" y="23565"/>
                  </a:lnTo>
                  <a:lnTo>
                    <a:pt x="11659" y="22596"/>
                  </a:lnTo>
                  <a:lnTo>
                    <a:pt x="11845" y="21605"/>
                  </a:lnTo>
                  <a:lnTo>
                    <a:pt x="11968" y="20615"/>
                  </a:lnTo>
                  <a:lnTo>
                    <a:pt x="12072" y="19604"/>
                  </a:lnTo>
                  <a:lnTo>
                    <a:pt x="12113" y="18592"/>
                  </a:lnTo>
                  <a:lnTo>
                    <a:pt x="12154" y="17561"/>
                  </a:lnTo>
                  <a:lnTo>
                    <a:pt x="10442" y="17127"/>
                  </a:lnTo>
                  <a:lnTo>
                    <a:pt x="9575" y="16921"/>
                  </a:lnTo>
                  <a:lnTo>
                    <a:pt x="8729" y="16694"/>
                  </a:lnTo>
                  <a:close/>
                </a:path>
              </a:pathLst>
            </a:custGeom>
            <a:solidFill>
              <a:srgbClr val="3D3D5C">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64"/>
            <p:cNvSpPr/>
            <p:nvPr/>
          </p:nvSpPr>
          <p:spPr>
            <a:xfrm>
              <a:off x="-1926060" y="2828538"/>
              <a:ext cx="609452" cy="820541"/>
            </a:xfrm>
            <a:custGeom>
              <a:avLst/>
              <a:gdLst/>
              <a:ahLst/>
              <a:cxnLst/>
              <a:rect l="l" t="t" r="r" b="b"/>
              <a:pathLst>
                <a:path w="12155" h="16365" fill="none" extrusionOk="0">
                  <a:moveTo>
                    <a:pt x="8729" y="1"/>
                  </a:moveTo>
                  <a:lnTo>
                    <a:pt x="8729" y="1"/>
                  </a:lnTo>
                  <a:lnTo>
                    <a:pt x="8729" y="84"/>
                  </a:lnTo>
                  <a:lnTo>
                    <a:pt x="8729" y="84"/>
                  </a:lnTo>
                  <a:lnTo>
                    <a:pt x="8832" y="331"/>
                  </a:lnTo>
                  <a:lnTo>
                    <a:pt x="8915" y="599"/>
                  </a:lnTo>
                  <a:lnTo>
                    <a:pt x="8997" y="868"/>
                  </a:lnTo>
                  <a:lnTo>
                    <a:pt x="9038" y="1136"/>
                  </a:lnTo>
                  <a:lnTo>
                    <a:pt x="9080" y="1425"/>
                  </a:lnTo>
                  <a:lnTo>
                    <a:pt x="9121" y="1714"/>
                  </a:lnTo>
                  <a:lnTo>
                    <a:pt x="9121" y="2003"/>
                  </a:lnTo>
                  <a:lnTo>
                    <a:pt x="9141" y="2312"/>
                  </a:lnTo>
                  <a:lnTo>
                    <a:pt x="9100" y="2890"/>
                  </a:lnTo>
                  <a:lnTo>
                    <a:pt x="9038" y="3468"/>
                  </a:lnTo>
                  <a:lnTo>
                    <a:pt x="8935" y="4004"/>
                  </a:lnTo>
                  <a:lnTo>
                    <a:pt x="8811" y="4520"/>
                  </a:lnTo>
                  <a:lnTo>
                    <a:pt x="8811" y="4520"/>
                  </a:lnTo>
                  <a:lnTo>
                    <a:pt x="8688" y="4912"/>
                  </a:lnTo>
                  <a:lnTo>
                    <a:pt x="8564" y="5304"/>
                  </a:lnTo>
                  <a:lnTo>
                    <a:pt x="8399" y="5676"/>
                  </a:lnTo>
                  <a:lnTo>
                    <a:pt x="8213" y="6047"/>
                  </a:lnTo>
                  <a:lnTo>
                    <a:pt x="8007" y="6398"/>
                  </a:lnTo>
                  <a:lnTo>
                    <a:pt x="7780" y="6728"/>
                  </a:lnTo>
                  <a:lnTo>
                    <a:pt x="7553" y="7058"/>
                  </a:lnTo>
                  <a:lnTo>
                    <a:pt x="7284" y="7368"/>
                  </a:lnTo>
                  <a:lnTo>
                    <a:pt x="7284" y="7368"/>
                  </a:lnTo>
                  <a:lnTo>
                    <a:pt x="6934" y="8131"/>
                  </a:lnTo>
                  <a:lnTo>
                    <a:pt x="6541" y="8895"/>
                  </a:lnTo>
                  <a:lnTo>
                    <a:pt x="6108" y="9638"/>
                  </a:lnTo>
                  <a:lnTo>
                    <a:pt x="5613" y="10380"/>
                  </a:lnTo>
                  <a:lnTo>
                    <a:pt x="5613" y="10380"/>
                  </a:lnTo>
                  <a:lnTo>
                    <a:pt x="5014" y="11206"/>
                  </a:lnTo>
                  <a:lnTo>
                    <a:pt x="4375" y="12011"/>
                  </a:lnTo>
                  <a:lnTo>
                    <a:pt x="3694" y="12795"/>
                  </a:lnTo>
                  <a:lnTo>
                    <a:pt x="2992" y="13538"/>
                  </a:lnTo>
                  <a:lnTo>
                    <a:pt x="2270" y="14260"/>
                  </a:lnTo>
                  <a:lnTo>
                    <a:pt x="1527" y="14982"/>
                  </a:lnTo>
                  <a:lnTo>
                    <a:pt x="764" y="15663"/>
                  </a:lnTo>
                  <a:lnTo>
                    <a:pt x="0" y="16344"/>
                  </a:lnTo>
                  <a:lnTo>
                    <a:pt x="0" y="16344"/>
                  </a:lnTo>
                  <a:lnTo>
                    <a:pt x="268" y="16365"/>
                  </a:lnTo>
                  <a:lnTo>
                    <a:pt x="268" y="16365"/>
                  </a:lnTo>
                  <a:lnTo>
                    <a:pt x="887" y="16344"/>
                  </a:lnTo>
                  <a:lnTo>
                    <a:pt x="1486" y="16303"/>
                  </a:lnTo>
                  <a:lnTo>
                    <a:pt x="2084" y="16220"/>
                  </a:lnTo>
                  <a:lnTo>
                    <a:pt x="2683" y="16138"/>
                  </a:lnTo>
                  <a:lnTo>
                    <a:pt x="3281" y="16014"/>
                  </a:lnTo>
                  <a:lnTo>
                    <a:pt x="3838" y="15849"/>
                  </a:lnTo>
                  <a:lnTo>
                    <a:pt x="4416" y="15663"/>
                  </a:lnTo>
                  <a:lnTo>
                    <a:pt x="4953" y="15436"/>
                  </a:lnTo>
                  <a:lnTo>
                    <a:pt x="4953" y="15436"/>
                  </a:lnTo>
                  <a:lnTo>
                    <a:pt x="5345" y="15250"/>
                  </a:lnTo>
                  <a:lnTo>
                    <a:pt x="5737" y="15065"/>
                  </a:lnTo>
                  <a:lnTo>
                    <a:pt x="6108" y="14838"/>
                  </a:lnTo>
                  <a:lnTo>
                    <a:pt x="6480" y="14611"/>
                  </a:lnTo>
                  <a:lnTo>
                    <a:pt x="6480" y="14611"/>
                  </a:lnTo>
                  <a:lnTo>
                    <a:pt x="6480" y="14611"/>
                  </a:lnTo>
                  <a:lnTo>
                    <a:pt x="6872" y="14342"/>
                  </a:lnTo>
                  <a:lnTo>
                    <a:pt x="7243" y="14054"/>
                  </a:lnTo>
                  <a:lnTo>
                    <a:pt x="7594" y="13744"/>
                  </a:lnTo>
                  <a:lnTo>
                    <a:pt x="7945" y="13434"/>
                  </a:lnTo>
                  <a:lnTo>
                    <a:pt x="8275" y="13104"/>
                  </a:lnTo>
                  <a:lnTo>
                    <a:pt x="8584" y="12774"/>
                  </a:lnTo>
                  <a:lnTo>
                    <a:pt x="8873" y="12403"/>
                  </a:lnTo>
                  <a:lnTo>
                    <a:pt x="9141" y="12052"/>
                  </a:lnTo>
                  <a:lnTo>
                    <a:pt x="9410" y="11660"/>
                  </a:lnTo>
                  <a:lnTo>
                    <a:pt x="9657" y="11268"/>
                  </a:lnTo>
                  <a:lnTo>
                    <a:pt x="9905" y="10876"/>
                  </a:lnTo>
                  <a:lnTo>
                    <a:pt x="10132" y="10463"/>
                  </a:lnTo>
                  <a:lnTo>
                    <a:pt x="10338" y="10050"/>
                  </a:lnTo>
                  <a:lnTo>
                    <a:pt x="10524" y="9617"/>
                  </a:lnTo>
                  <a:lnTo>
                    <a:pt x="10710" y="9184"/>
                  </a:lnTo>
                  <a:lnTo>
                    <a:pt x="10895" y="8730"/>
                  </a:lnTo>
                  <a:lnTo>
                    <a:pt x="11040" y="8276"/>
                  </a:lnTo>
                  <a:lnTo>
                    <a:pt x="11184" y="7822"/>
                  </a:lnTo>
                  <a:lnTo>
                    <a:pt x="11329" y="7347"/>
                  </a:lnTo>
                  <a:lnTo>
                    <a:pt x="11453" y="6872"/>
                  </a:lnTo>
                  <a:lnTo>
                    <a:pt x="11659" y="5903"/>
                  </a:lnTo>
                  <a:lnTo>
                    <a:pt x="11845" y="4912"/>
                  </a:lnTo>
                  <a:lnTo>
                    <a:pt x="11968" y="3922"/>
                  </a:lnTo>
                  <a:lnTo>
                    <a:pt x="12072" y="2911"/>
                  </a:lnTo>
                  <a:lnTo>
                    <a:pt x="12113" y="1899"/>
                  </a:lnTo>
                  <a:lnTo>
                    <a:pt x="12154" y="868"/>
                  </a:lnTo>
                  <a:lnTo>
                    <a:pt x="12154" y="868"/>
                  </a:lnTo>
                  <a:lnTo>
                    <a:pt x="10442" y="434"/>
                  </a:lnTo>
                  <a:lnTo>
                    <a:pt x="9575" y="228"/>
                  </a:lnTo>
                  <a:lnTo>
                    <a:pt x="872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64"/>
            <p:cNvSpPr/>
            <p:nvPr/>
          </p:nvSpPr>
          <p:spPr>
            <a:xfrm>
              <a:off x="-1734676" y="1991555"/>
              <a:ext cx="418067" cy="849472"/>
            </a:xfrm>
            <a:custGeom>
              <a:avLst/>
              <a:gdLst/>
              <a:ahLst/>
              <a:cxnLst/>
              <a:rect l="l" t="t" r="r" b="b"/>
              <a:pathLst>
                <a:path w="8338" h="16942" fill="none" extrusionOk="0">
                  <a:moveTo>
                    <a:pt x="434" y="0"/>
                  </a:moveTo>
                  <a:lnTo>
                    <a:pt x="434" y="0"/>
                  </a:lnTo>
                  <a:lnTo>
                    <a:pt x="1" y="21"/>
                  </a:lnTo>
                  <a:lnTo>
                    <a:pt x="1" y="21"/>
                  </a:lnTo>
                  <a:lnTo>
                    <a:pt x="331" y="454"/>
                  </a:lnTo>
                  <a:lnTo>
                    <a:pt x="620" y="887"/>
                  </a:lnTo>
                  <a:lnTo>
                    <a:pt x="1197" y="1775"/>
                  </a:lnTo>
                  <a:lnTo>
                    <a:pt x="1713" y="2683"/>
                  </a:lnTo>
                  <a:lnTo>
                    <a:pt x="2209" y="3632"/>
                  </a:lnTo>
                  <a:lnTo>
                    <a:pt x="2642" y="4581"/>
                  </a:lnTo>
                  <a:lnTo>
                    <a:pt x="3055" y="5572"/>
                  </a:lnTo>
                  <a:lnTo>
                    <a:pt x="3426" y="6562"/>
                  </a:lnTo>
                  <a:lnTo>
                    <a:pt x="3736" y="7573"/>
                  </a:lnTo>
                  <a:lnTo>
                    <a:pt x="4024" y="8605"/>
                  </a:lnTo>
                  <a:lnTo>
                    <a:pt x="4272" y="9637"/>
                  </a:lnTo>
                  <a:lnTo>
                    <a:pt x="4478" y="10669"/>
                  </a:lnTo>
                  <a:lnTo>
                    <a:pt x="4644" y="11721"/>
                  </a:lnTo>
                  <a:lnTo>
                    <a:pt x="4767" y="12773"/>
                  </a:lnTo>
                  <a:lnTo>
                    <a:pt x="4871" y="13846"/>
                  </a:lnTo>
                  <a:lnTo>
                    <a:pt x="4912" y="14899"/>
                  </a:lnTo>
                  <a:lnTo>
                    <a:pt x="4932" y="15951"/>
                  </a:lnTo>
                  <a:lnTo>
                    <a:pt x="4932" y="15951"/>
                  </a:lnTo>
                  <a:lnTo>
                    <a:pt x="5778" y="16219"/>
                  </a:lnTo>
                  <a:lnTo>
                    <a:pt x="6625" y="16467"/>
                  </a:lnTo>
                  <a:lnTo>
                    <a:pt x="8337" y="16942"/>
                  </a:lnTo>
                  <a:lnTo>
                    <a:pt x="8337" y="16942"/>
                  </a:lnTo>
                  <a:lnTo>
                    <a:pt x="8296" y="15786"/>
                  </a:lnTo>
                  <a:lnTo>
                    <a:pt x="8234" y="14630"/>
                  </a:lnTo>
                  <a:lnTo>
                    <a:pt x="8131" y="13496"/>
                  </a:lnTo>
                  <a:lnTo>
                    <a:pt x="7986" y="12381"/>
                  </a:lnTo>
                  <a:lnTo>
                    <a:pt x="7842" y="11288"/>
                  </a:lnTo>
                  <a:lnTo>
                    <a:pt x="7656" y="10235"/>
                  </a:lnTo>
                  <a:lnTo>
                    <a:pt x="7450" y="9224"/>
                  </a:lnTo>
                  <a:lnTo>
                    <a:pt x="7244" y="8275"/>
                  </a:lnTo>
                  <a:lnTo>
                    <a:pt x="6996" y="7367"/>
                  </a:lnTo>
                  <a:lnTo>
                    <a:pt x="6769" y="6521"/>
                  </a:lnTo>
                  <a:lnTo>
                    <a:pt x="6521" y="5737"/>
                  </a:lnTo>
                  <a:lnTo>
                    <a:pt x="6274" y="5035"/>
                  </a:lnTo>
                  <a:lnTo>
                    <a:pt x="6026" y="4416"/>
                  </a:lnTo>
                  <a:lnTo>
                    <a:pt x="5778" y="3880"/>
                  </a:lnTo>
                  <a:lnTo>
                    <a:pt x="5551" y="3426"/>
                  </a:lnTo>
                  <a:lnTo>
                    <a:pt x="5324" y="3075"/>
                  </a:lnTo>
                  <a:lnTo>
                    <a:pt x="5324" y="3075"/>
                  </a:lnTo>
                  <a:lnTo>
                    <a:pt x="4994" y="2641"/>
                  </a:lnTo>
                  <a:lnTo>
                    <a:pt x="4664" y="2229"/>
                  </a:lnTo>
                  <a:lnTo>
                    <a:pt x="4313" y="1857"/>
                  </a:lnTo>
                  <a:lnTo>
                    <a:pt x="3963" y="1507"/>
                  </a:lnTo>
                  <a:lnTo>
                    <a:pt x="3591" y="1197"/>
                  </a:lnTo>
                  <a:lnTo>
                    <a:pt x="3199" y="908"/>
                  </a:lnTo>
                  <a:lnTo>
                    <a:pt x="2807" y="660"/>
                  </a:lnTo>
                  <a:lnTo>
                    <a:pt x="2394" y="433"/>
                  </a:lnTo>
                  <a:lnTo>
                    <a:pt x="2394" y="433"/>
                  </a:lnTo>
                  <a:lnTo>
                    <a:pt x="2167" y="330"/>
                  </a:lnTo>
                  <a:lnTo>
                    <a:pt x="1940" y="248"/>
                  </a:lnTo>
                  <a:lnTo>
                    <a:pt x="1693" y="165"/>
                  </a:lnTo>
                  <a:lnTo>
                    <a:pt x="1466" y="103"/>
                  </a:lnTo>
                  <a:lnTo>
                    <a:pt x="1218" y="62"/>
                  </a:lnTo>
                  <a:lnTo>
                    <a:pt x="950" y="21"/>
                  </a:lnTo>
                  <a:lnTo>
                    <a:pt x="702" y="0"/>
                  </a:lnTo>
                  <a:lnTo>
                    <a:pt x="43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64"/>
            <p:cNvSpPr/>
            <p:nvPr/>
          </p:nvSpPr>
          <p:spPr>
            <a:xfrm>
              <a:off x="-1560842" y="2791334"/>
              <a:ext cx="244232" cy="406635"/>
            </a:xfrm>
            <a:custGeom>
              <a:avLst/>
              <a:gdLst/>
              <a:ahLst/>
              <a:cxnLst/>
              <a:rect l="l" t="t" r="r" b="b"/>
              <a:pathLst>
                <a:path w="4871" h="8110" extrusionOk="0">
                  <a:moveTo>
                    <a:pt x="1465" y="0"/>
                  </a:moveTo>
                  <a:lnTo>
                    <a:pt x="1445" y="743"/>
                  </a:lnTo>
                  <a:lnTo>
                    <a:pt x="2291" y="970"/>
                  </a:lnTo>
                  <a:lnTo>
                    <a:pt x="3158" y="1176"/>
                  </a:lnTo>
                  <a:lnTo>
                    <a:pt x="4870" y="1610"/>
                  </a:lnTo>
                  <a:lnTo>
                    <a:pt x="4870" y="1362"/>
                  </a:lnTo>
                  <a:lnTo>
                    <a:pt x="4870" y="991"/>
                  </a:lnTo>
                  <a:lnTo>
                    <a:pt x="3158" y="516"/>
                  </a:lnTo>
                  <a:lnTo>
                    <a:pt x="2311" y="268"/>
                  </a:lnTo>
                  <a:lnTo>
                    <a:pt x="1465" y="0"/>
                  </a:lnTo>
                  <a:close/>
                  <a:moveTo>
                    <a:pt x="1445" y="826"/>
                  </a:moveTo>
                  <a:lnTo>
                    <a:pt x="1404" y="1506"/>
                  </a:lnTo>
                  <a:lnTo>
                    <a:pt x="1342" y="2373"/>
                  </a:lnTo>
                  <a:lnTo>
                    <a:pt x="1259" y="3219"/>
                  </a:lnTo>
                  <a:lnTo>
                    <a:pt x="1135" y="4065"/>
                  </a:lnTo>
                  <a:lnTo>
                    <a:pt x="970" y="4891"/>
                  </a:lnTo>
                  <a:lnTo>
                    <a:pt x="784" y="5716"/>
                  </a:lnTo>
                  <a:lnTo>
                    <a:pt x="557" y="6521"/>
                  </a:lnTo>
                  <a:lnTo>
                    <a:pt x="289" y="7326"/>
                  </a:lnTo>
                  <a:lnTo>
                    <a:pt x="0" y="8110"/>
                  </a:lnTo>
                  <a:lnTo>
                    <a:pt x="269" y="7800"/>
                  </a:lnTo>
                  <a:lnTo>
                    <a:pt x="496" y="7470"/>
                  </a:lnTo>
                  <a:lnTo>
                    <a:pt x="723" y="7140"/>
                  </a:lnTo>
                  <a:lnTo>
                    <a:pt x="929" y="6789"/>
                  </a:lnTo>
                  <a:lnTo>
                    <a:pt x="1115" y="6418"/>
                  </a:lnTo>
                  <a:lnTo>
                    <a:pt x="1280" y="6046"/>
                  </a:lnTo>
                  <a:lnTo>
                    <a:pt x="1404" y="5654"/>
                  </a:lnTo>
                  <a:lnTo>
                    <a:pt x="1527" y="5262"/>
                  </a:lnTo>
                  <a:lnTo>
                    <a:pt x="1651" y="4746"/>
                  </a:lnTo>
                  <a:lnTo>
                    <a:pt x="1754" y="4210"/>
                  </a:lnTo>
                  <a:lnTo>
                    <a:pt x="1816" y="3632"/>
                  </a:lnTo>
                  <a:lnTo>
                    <a:pt x="1857" y="3054"/>
                  </a:lnTo>
                  <a:lnTo>
                    <a:pt x="1837" y="2745"/>
                  </a:lnTo>
                  <a:lnTo>
                    <a:pt x="1837" y="2456"/>
                  </a:lnTo>
                  <a:lnTo>
                    <a:pt x="1796" y="2167"/>
                  </a:lnTo>
                  <a:lnTo>
                    <a:pt x="1754" y="1878"/>
                  </a:lnTo>
                  <a:lnTo>
                    <a:pt x="1713" y="1610"/>
                  </a:lnTo>
                  <a:lnTo>
                    <a:pt x="1631" y="1341"/>
                  </a:lnTo>
                  <a:lnTo>
                    <a:pt x="1548" y="1073"/>
                  </a:lnTo>
                  <a:lnTo>
                    <a:pt x="1445" y="826"/>
                  </a:lnTo>
                  <a:close/>
                </a:path>
              </a:pathLst>
            </a:custGeom>
            <a:solidFill>
              <a:srgbClr val="3D3D5C">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64"/>
            <p:cNvSpPr/>
            <p:nvPr/>
          </p:nvSpPr>
          <p:spPr>
            <a:xfrm>
              <a:off x="-3076617" y="2461264"/>
              <a:ext cx="84937" cy="276322"/>
            </a:xfrm>
            <a:custGeom>
              <a:avLst/>
              <a:gdLst/>
              <a:ahLst/>
              <a:cxnLst/>
              <a:rect l="l" t="t" r="r" b="b"/>
              <a:pathLst>
                <a:path w="1694" h="5511" extrusionOk="0">
                  <a:moveTo>
                    <a:pt x="806" y="1"/>
                  </a:moveTo>
                  <a:lnTo>
                    <a:pt x="682" y="21"/>
                  </a:lnTo>
                  <a:lnTo>
                    <a:pt x="558" y="62"/>
                  </a:lnTo>
                  <a:lnTo>
                    <a:pt x="476" y="145"/>
                  </a:lnTo>
                  <a:lnTo>
                    <a:pt x="393" y="289"/>
                  </a:lnTo>
                  <a:lnTo>
                    <a:pt x="290" y="620"/>
                  </a:lnTo>
                  <a:lnTo>
                    <a:pt x="207" y="950"/>
                  </a:lnTo>
                  <a:lnTo>
                    <a:pt x="125" y="1280"/>
                  </a:lnTo>
                  <a:lnTo>
                    <a:pt x="63" y="1610"/>
                  </a:lnTo>
                  <a:lnTo>
                    <a:pt x="22" y="1940"/>
                  </a:lnTo>
                  <a:lnTo>
                    <a:pt x="1" y="2250"/>
                  </a:lnTo>
                  <a:lnTo>
                    <a:pt x="1" y="2580"/>
                  </a:lnTo>
                  <a:lnTo>
                    <a:pt x="22" y="2889"/>
                  </a:lnTo>
                  <a:lnTo>
                    <a:pt x="42" y="3199"/>
                  </a:lnTo>
                  <a:lnTo>
                    <a:pt x="104" y="3508"/>
                  </a:lnTo>
                  <a:lnTo>
                    <a:pt x="187" y="3839"/>
                  </a:lnTo>
                  <a:lnTo>
                    <a:pt x="290" y="4128"/>
                  </a:lnTo>
                  <a:lnTo>
                    <a:pt x="414" y="4437"/>
                  </a:lnTo>
                  <a:lnTo>
                    <a:pt x="558" y="4747"/>
                  </a:lnTo>
                  <a:lnTo>
                    <a:pt x="744" y="5035"/>
                  </a:lnTo>
                  <a:lnTo>
                    <a:pt x="950" y="5345"/>
                  </a:lnTo>
                  <a:lnTo>
                    <a:pt x="1012" y="5407"/>
                  </a:lnTo>
                  <a:lnTo>
                    <a:pt x="1074" y="5469"/>
                  </a:lnTo>
                  <a:lnTo>
                    <a:pt x="1156" y="5489"/>
                  </a:lnTo>
                  <a:lnTo>
                    <a:pt x="1239" y="5510"/>
                  </a:lnTo>
                  <a:lnTo>
                    <a:pt x="1363" y="5489"/>
                  </a:lnTo>
                  <a:lnTo>
                    <a:pt x="1466" y="5428"/>
                  </a:lnTo>
                  <a:lnTo>
                    <a:pt x="1569" y="5345"/>
                  </a:lnTo>
                  <a:lnTo>
                    <a:pt x="1631" y="5242"/>
                  </a:lnTo>
                  <a:lnTo>
                    <a:pt x="1693" y="5118"/>
                  </a:lnTo>
                  <a:lnTo>
                    <a:pt x="1693" y="4994"/>
                  </a:lnTo>
                  <a:lnTo>
                    <a:pt x="1672" y="4850"/>
                  </a:lnTo>
                  <a:lnTo>
                    <a:pt x="1610" y="4726"/>
                  </a:lnTo>
                  <a:lnTo>
                    <a:pt x="1445" y="4478"/>
                  </a:lnTo>
                  <a:lnTo>
                    <a:pt x="1301" y="4231"/>
                  </a:lnTo>
                  <a:lnTo>
                    <a:pt x="1177" y="3983"/>
                  </a:lnTo>
                  <a:lnTo>
                    <a:pt x="1074" y="3735"/>
                  </a:lnTo>
                  <a:lnTo>
                    <a:pt x="991" y="3467"/>
                  </a:lnTo>
                  <a:lnTo>
                    <a:pt x="930" y="3220"/>
                  </a:lnTo>
                  <a:lnTo>
                    <a:pt x="888" y="2951"/>
                  </a:lnTo>
                  <a:lnTo>
                    <a:pt x="868" y="2683"/>
                  </a:lnTo>
                  <a:lnTo>
                    <a:pt x="868" y="2415"/>
                  </a:lnTo>
                  <a:lnTo>
                    <a:pt x="868" y="2167"/>
                  </a:lnTo>
                  <a:lnTo>
                    <a:pt x="888" y="1899"/>
                  </a:lnTo>
                  <a:lnTo>
                    <a:pt x="930" y="1631"/>
                  </a:lnTo>
                  <a:lnTo>
                    <a:pt x="1053" y="1074"/>
                  </a:lnTo>
                  <a:lnTo>
                    <a:pt x="1218" y="537"/>
                  </a:lnTo>
                  <a:lnTo>
                    <a:pt x="1239" y="413"/>
                  </a:lnTo>
                  <a:lnTo>
                    <a:pt x="1239" y="310"/>
                  </a:lnTo>
                  <a:lnTo>
                    <a:pt x="1198" y="227"/>
                  </a:lnTo>
                  <a:lnTo>
                    <a:pt x="1156" y="145"/>
                  </a:lnTo>
                  <a:lnTo>
                    <a:pt x="1074" y="83"/>
                  </a:lnTo>
                  <a:lnTo>
                    <a:pt x="991" y="42"/>
                  </a:lnTo>
                  <a:lnTo>
                    <a:pt x="888" y="1"/>
                  </a:lnTo>
                  <a:close/>
                </a:path>
              </a:pathLst>
            </a:custGeom>
            <a:solidFill>
              <a:srgbClr val="3D3D5C">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64"/>
            <p:cNvSpPr/>
            <p:nvPr/>
          </p:nvSpPr>
          <p:spPr>
            <a:xfrm>
              <a:off x="-2846926" y="2997208"/>
              <a:ext cx="153178" cy="167668"/>
            </a:xfrm>
            <a:custGeom>
              <a:avLst/>
              <a:gdLst/>
              <a:ahLst/>
              <a:cxnLst/>
              <a:rect l="l" t="t" r="r" b="b"/>
              <a:pathLst>
                <a:path w="3055" h="3344" extrusionOk="0">
                  <a:moveTo>
                    <a:pt x="310" y="1"/>
                  </a:moveTo>
                  <a:lnTo>
                    <a:pt x="228" y="42"/>
                  </a:lnTo>
                  <a:lnTo>
                    <a:pt x="145" y="83"/>
                  </a:lnTo>
                  <a:lnTo>
                    <a:pt x="63" y="145"/>
                  </a:lnTo>
                  <a:lnTo>
                    <a:pt x="22" y="228"/>
                  </a:lnTo>
                  <a:lnTo>
                    <a:pt x="1" y="331"/>
                  </a:lnTo>
                  <a:lnTo>
                    <a:pt x="22" y="434"/>
                  </a:lnTo>
                  <a:lnTo>
                    <a:pt x="63" y="537"/>
                  </a:lnTo>
                  <a:lnTo>
                    <a:pt x="310" y="929"/>
                  </a:lnTo>
                  <a:lnTo>
                    <a:pt x="579" y="1321"/>
                  </a:lnTo>
                  <a:lnTo>
                    <a:pt x="847" y="1672"/>
                  </a:lnTo>
                  <a:lnTo>
                    <a:pt x="1156" y="2023"/>
                  </a:lnTo>
                  <a:lnTo>
                    <a:pt x="1466" y="2353"/>
                  </a:lnTo>
                  <a:lnTo>
                    <a:pt x="1796" y="2683"/>
                  </a:lnTo>
                  <a:lnTo>
                    <a:pt x="2147" y="2993"/>
                  </a:lnTo>
                  <a:lnTo>
                    <a:pt x="2518" y="3282"/>
                  </a:lnTo>
                  <a:lnTo>
                    <a:pt x="2601" y="3323"/>
                  </a:lnTo>
                  <a:lnTo>
                    <a:pt x="2704" y="3343"/>
                  </a:lnTo>
                  <a:lnTo>
                    <a:pt x="2787" y="3323"/>
                  </a:lnTo>
                  <a:lnTo>
                    <a:pt x="2890" y="3282"/>
                  </a:lnTo>
                  <a:lnTo>
                    <a:pt x="2972" y="3220"/>
                  </a:lnTo>
                  <a:lnTo>
                    <a:pt x="3014" y="3116"/>
                  </a:lnTo>
                  <a:lnTo>
                    <a:pt x="3055" y="3034"/>
                  </a:lnTo>
                  <a:lnTo>
                    <a:pt x="3055" y="2931"/>
                  </a:lnTo>
                  <a:lnTo>
                    <a:pt x="3034" y="2828"/>
                  </a:lnTo>
                  <a:lnTo>
                    <a:pt x="2972" y="2745"/>
                  </a:lnTo>
                  <a:lnTo>
                    <a:pt x="2333" y="2147"/>
                  </a:lnTo>
                  <a:lnTo>
                    <a:pt x="2044" y="1858"/>
                  </a:lnTo>
                  <a:lnTo>
                    <a:pt x="1755" y="1548"/>
                  </a:lnTo>
                  <a:lnTo>
                    <a:pt x="1466" y="1218"/>
                  </a:lnTo>
                  <a:lnTo>
                    <a:pt x="1198" y="888"/>
                  </a:lnTo>
                  <a:lnTo>
                    <a:pt x="950" y="537"/>
                  </a:lnTo>
                  <a:lnTo>
                    <a:pt x="723" y="186"/>
                  </a:lnTo>
                  <a:lnTo>
                    <a:pt x="661" y="104"/>
                  </a:lnTo>
                  <a:lnTo>
                    <a:pt x="579" y="42"/>
                  </a:lnTo>
                  <a:lnTo>
                    <a:pt x="496" y="1"/>
                  </a:lnTo>
                  <a:close/>
                </a:path>
              </a:pathLst>
            </a:custGeom>
            <a:solidFill>
              <a:srgbClr val="3D3D5C">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64"/>
            <p:cNvSpPr/>
            <p:nvPr/>
          </p:nvSpPr>
          <p:spPr>
            <a:xfrm>
              <a:off x="-2831383" y="1505250"/>
              <a:ext cx="166615" cy="258722"/>
            </a:xfrm>
            <a:custGeom>
              <a:avLst/>
              <a:gdLst/>
              <a:ahLst/>
              <a:cxnLst/>
              <a:rect l="l" t="t" r="r" b="b"/>
              <a:pathLst>
                <a:path w="3323" h="5160" extrusionOk="0">
                  <a:moveTo>
                    <a:pt x="289" y="1"/>
                  </a:moveTo>
                  <a:lnTo>
                    <a:pt x="207" y="42"/>
                  </a:lnTo>
                  <a:lnTo>
                    <a:pt x="124" y="83"/>
                  </a:lnTo>
                  <a:lnTo>
                    <a:pt x="62" y="145"/>
                  </a:lnTo>
                  <a:lnTo>
                    <a:pt x="21" y="228"/>
                  </a:lnTo>
                  <a:lnTo>
                    <a:pt x="0" y="310"/>
                  </a:lnTo>
                  <a:lnTo>
                    <a:pt x="0" y="413"/>
                  </a:lnTo>
                  <a:lnTo>
                    <a:pt x="62" y="517"/>
                  </a:lnTo>
                  <a:lnTo>
                    <a:pt x="723" y="1569"/>
                  </a:lnTo>
                  <a:lnTo>
                    <a:pt x="1032" y="2105"/>
                  </a:lnTo>
                  <a:lnTo>
                    <a:pt x="1362" y="2642"/>
                  </a:lnTo>
                  <a:lnTo>
                    <a:pt x="1651" y="3199"/>
                  </a:lnTo>
                  <a:lnTo>
                    <a:pt x="1940" y="3756"/>
                  </a:lnTo>
                  <a:lnTo>
                    <a:pt x="2188" y="4313"/>
                  </a:lnTo>
                  <a:lnTo>
                    <a:pt x="2435" y="4891"/>
                  </a:lnTo>
                  <a:lnTo>
                    <a:pt x="2497" y="5015"/>
                  </a:lnTo>
                  <a:lnTo>
                    <a:pt x="2580" y="5098"/>
                  </a:lnTo>
                  <a:lnTo>
                    <a:pt x="2683" y="5139"/>
                  </a:lnTo>
                  <a:lnTo>
                    <a:pt x="2807" y="5159"/>
                  </a:lnTo>
                  <a:lnTo>
                    <a:pt x="2910" y="5139"/>
                  </a:lnTo>
                  <a:lnTo>
                    <a:pt x="3034" y="5098"/>
                  </a:lnTo>
                  <a:lnTo>
                    <a:pt x="3137" y="5036"/>
                  </a:lnTo>
                  <a:lnTo>
                    <a:pt x="3220" y="4932"/>
                  </a:lnTo>
                  <a:lnTo>
                    <a:pt x="3281" y="4829"/>
                  </a:lnTo>
                  <a:lnTo>
                    <a:pt x="3323" y="4705"/>
                  </a:lnTo>
                  <a:lnTo>
                    <a:pt x="3323" y="4582"/>
                  </a:lnTo>
                  <a:lnTo>
                    <a:pt x="3281" y="4437"/>
                  </a:lnTo>
                  <a:lnTo>
                    <a:pt x="3013" y="3880"/>
                  </a:lnTo>
                  <a:lnTo>
                    <a:pt x="2724" y="3323"/>
                  </a:lnTo>
                  <a:lnTo>
                    <a:pt x="2435" y="2766"/>
                  </a:lnTo>
                  <a:lnTo>
                    <a:pt x="2105" y="2250"/>
                  </a:lnTo>
                  <a:lnTo>
                    <a:pt x="1775" y="1713"/>
                  </a:lnTo>
                  <a:lnTo>
                    <a:pt x="1424" y="1197"/>
                  </a:lnTo>
                  <a:lnTo>
                    <a:pt x="723" y="166"/>
                  </a:lnTo>
                  <a:lnTo>
                    <a:pt x="661" y="83"/>
                  </a:lnTo>
                  <a:lnTo>
                    <a:pt x="578" y="42"/>
                  </a:lnTo>
                  <a:lnTo>
                    <a:pt x="475" y="1"/>
                  </a:lnTo>
                  <a:close/>
                </a:path>
              </a:pathLst>
            </a:custGeom>
            <a:solidFill>
              <a:srgbClr val="3D3D5C">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Subtitle 3"/>
          <p:cNvSpPr>
            <a:spLocks noGrp="1"/>
          </p:cNvSpPr>
          <p:nvPr>
            <p:ph type="subTitle" idx="4"/>
          </p:nvPr>
        </p:nvSpPr>
        <p:spPr>
          <a:xfrm flipH="1">
            <a:off x="2858848" y="2511368"/>
            <a:ext cx="4155384" cy="5487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UI Variable Small" pitchFamily="2" charset="0"/>
              </a:rPr>
              <a:t>BY</a:t>
            </a:r>
          </a:p>
          <a:p>
            <a:pPr algn="ctr"/>
            <a:r>
              <a:rPr lang="en-U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UI Variable Small" pitchFamily="2" charset="0"/>
              </a:rPr>
              <a:t>PhD. </a:t>
            </a:r>
            <a:r>
              <a:rPr lang="en-US" sz="28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UI Variable Small" pitchFamily="2" charset="0"/>
              </a:rPr>
              <a:t>Ansam</a:t>
            </a:r>
            <a:r>
              <a:rPr lang="en-U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UI Variable Small" pitchFamily="2" charset="0"/>
              </a:rPr>
              <a:t> </a:t>
            </a:r>
            <a:r>
              <a:rPr lang="en-US" sz="28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UI Variable Small" pitchFamily="2" charset="0"/>
              </a:rPr>
              <a:t>Salih</a:t>
            </a:r>
            <a:endPar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UI Variable Small" pitchFamily="2" charset="0"/>
            </a:endParaRPr>
          </a:p>
        </p:txBody>
      </p:sp>
      <p:pic>
        <p:nvPicPr>
          <p:cNvPr id="43" name="Picture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400" y="1608807"/>
            <a:ext cx="1828800" cy="150966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cxnSp>
        <p:nvCxnSpPr>
          <p:cNvPr id="13" name="Straight Arrow Connector 12"/>
          <p:cNvCxnSpPr/>
          <p:nvPr/>
        </p:nvCxnSpPr>
        <p:spPr>
          <a:xfrm flipV="1">
            <a:off x="3467100" y="3288872"/>
            <a:ext cx="3124200" cy="1802"/>
          </a:xfrm>
          <a:prstGeom prst="straightConnector1">
            <a:avLst/>
          </a:prstGeom>
          <a:ln>
            <a:noFill/>
            <a:headEnd type="arrow"/>
            <a:tailEnd type="arrow"/>
          </a:ln>
          <a:effectLst>
            <a:glow rad="228600">
              <a:schemeClr val="accent2">
                <a:satMod val="175000"/>
                <a:alpha val="40000"/>
              </a:schemeClr>
            </a:glow>
            <a:outerShdw blurRad="40000" dist="23000" dir="5400000" rotWithShape="0">
              <a:srgbClr val="000000">
                <a:alpha val="35000"/>
              </a:srgbClr>
            </a:outerShdw>
          </a:effectLst>
        </p:spPr>
        <p:style>
          <a:lnRef idx="3">
            <a:schemeClr val="accent1"/>
          </a:lnRef>
          <a:fillRef idx="0">
            <a:schemeClr val="accent1"/>
          </a:fillRef>
          <a:effectRef idx="2">
            <a:schemeClr val="accent1"/>
          </a:effectRef>
          <a:fontRef idx="minor">
            <a:schemeClr val="tx1"/>
          </a:fontRef>
        </p:style>
      </p:cxn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77000" y="3238530"/>
            <a:ext cx="2246133" cy="1852371"/>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Subtitle 3"/>
          <p:cNvSpPr>
            <a:spLocks noGrp="1"/>
          </p:cNvSpPr>
          <p:nvPr>
            <p:ph type="subTitle" idx="2"/>
          </p:nvPr>
        </p:nvSpPr>
        <p:spPr/>
        <p:txBody>
          <a:bodyPr/>
          <a:lstStyle/>
          <a:p>
            <a:endParaRPr lang="en-US"/>
          </a:p>
        </p:txBody>
      </p:sp>
      <p:sp>
        <p:nvSpPr>
          <p:cNvPr id="5" name="Subtitle 4"/>
          <p:cNvSpPr>
            <a:spLocks noGrp="1"/>
          </p:cNvSpPr>
          <p:nvPr>
            <p:ph type="subTitle" idx="3"/>
          </p:nvPr>
        </p:nvSpPr>
        <p:spPr/>
        <p:txBody>
          <a:bodyPr/>
          <a:lstStyle/>
          <a:p>
            <a:endParaRPr lang="en-US"/>
          </a:p>
        </p:txBody>
      </p:sp>
      <p:sp>
        <p:nvSpPr>
          <p:cNvPr id="6" name="Subtitle 5"/>
          <p:cNvSpPr>
            <a:spLocks noGrp="1"/>
          </p:cNvSpPr>
          <p:nvPr>
            <p:ph type="subTitle" idx="4"/>
          </p:nvPr>
        </p:nvSpPr>
        <p:spPr/>
        <p:txBody>
          <a:bodyPr/>
          <a:lstStyle/>
          <a:p>
            <a:endParaRPr lang="en-US"/>
          </a:p>
        </p:txBody>
      </p:sp>
      <p:sp>
        <p:nvSpPr>
          <p:cNvPr id="7" name="Subtitle 6"/>
          <p:cNvSpPr>
            <a:spLocks noGrp="1"/>
          </p:cNvSpPr>
          <p:nvPr>
            <p:ph type="subTitle" idx="5"/>
          </p:nvPr>
        </p:nvSpPr>
        <p:spPr/>
        <p:txBody>
          <a:bodyPr/>
          <a:lstStyle/>
          <a:p>
            <a:endParaRPr lang="en-US"/>
          </a:p>
        </p:txBody>
      </p:sp>
      <p:sp>
        <p:nvSpPr>
          <p:cNvPr id="8" name="Subtitle 7"/>
          <p:cNvSpPr>
            <a:spLocks noGrp="1"/>
          </p:cNvSpPr>
          <p:nvPr>
            <p:ph type="subTitle" idx="6"/>
          </p:nvPr>
        </p:nvSpPr>
        <p:spPr/>
        <p:txBody>
          <a:bodyPr/>
          <a:lstStyle/>
          <a:p>
            <a:endParaRPr lang="en-US"/>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09550"/>
            <a:ext cx="8229600" cy="4678392"/>
          </a:xfrm>
          <a:prstGeom prst="rect">
            <a:avLst/>
          </a:prstGeom>
        </p:spPr>
      </p:pic>
    </p:spTree>
    <p:extLst>
      <p:ext uri="{BB962C8B-B14F-4D97-AF65-F5344CB8AC3E}">
        <p14:creationId xmlns:p14="http://schemas.microsoft.com/office/powerpoint/2010/main" val="25238917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10"/>
        <p:cNvGrpSpPr/>
        <p:nvPr/>
      </p:nvGrpSpPr>
      <p:grpSpPr>
        <a:xfrm>
          <a:off x="0" y="0"/>
          <a:ext cx="0" cy="0"/>
          <a:chOff x="0" y="0"/>
          <a:chExt cx="0" cy="0"/>
        </a:xfrm>
      </p:grpSpPr>
      <p:sp>
        <p:nvSpPr>
          <p:cNvPr id="1511" name="Google Shape;1511;p64"/>
          <p:cNvSpPr txBox="1">
            <a:spLocks noGrp="1"/>
          </p:cNvSpPr>
          <p:nvPr>
            <p:ph type="title"/>
          </p:nvPr>
        </p:nvSpPr>
        <p:spPr>
          <a:xfrm>
            <a:off x="1184004" y="2215507"/>
            <a:ext cx="7704000" cy="45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8800" b="1" dirty="0" smtClean="0">
                <a:solidFill>
                  <a:srgbClr val="FF0000"/>
                </a:solidFill>
                <a:latin typeface="Arial Rounded MT Bold" pitchFamily="34" charset="0"/>
              </a:rPr>
              <a:t>Veins</a:t>
            </a:r>
            <a:endParaRPr sz="8800" b="1" dirty="0">
              <a:solidFill>
                <a:srgbClr val="FF0000"/>
              </a:solidFill>
              <a:latin typeface="Arial Rounded MT Bold" pitchFamily="34" charset="0"/>
            </a:endParaRPr>
          </a:p>
        </p:txBody>
      </p:sp>
      <p:sp>
        <p:nvSpPr>
          <p:cNvPr id="1519" name="Google Shape;1519;p64"/>
          <p:cNvSpPr/>
          <p:nvPr/>
        </p:nvSpPr>
        <p:spPr>
          <a:xfrm flipH="1">
            <a:off x="7514713" y="2459888"/>
            <a:ext cx="914400" cy="914400"/>
          </a:xfrm>
          <a:prstGeom prst="ellipse">
            <a:avLst/>
          </a:prstGeom>
          <a:gradFill>
            <a:gsLst>
              <a:gs pos="0">
                <a:schemeClr val="lt2"/>
              </a:gs>
              <a:gs pos="72000">
                <a:srgbClr val="A6AFDD"/>
              </a:gs>
              <a:gs pos="100000">
                <a:schemeClr val="accent2"/>
              </a:gs>
            </a:gsLst>
            <a:lin ang="5400012" scaled="0"/>
          </a:gradFill>
          <a:ln w="76200" cap="flat" cmpd="sng">
            <a:solidFill>
              <a:schemeClr val="lt1"/>
            </a:solidFill>
            <a:prstDash val="solid"/>
            <a:round/>
            <a:headEnd type="none" w="sm" len="sm"/>
            <a:tailEnd type="none" w="sm" len="sm"/>
          </a:ln>
          <a:effectLst>
            <a:outerShdw blurRad="214313" dist="38100" dir="5400000" algn="bl" rotWithShape="0">
              <a:schemeClr val="accent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64"/>
          <p:cNvSpPr/>
          <p:nvPr/>
        </p:nvSpPr>
        <p:spPr>
          <a:xfrm flipH="1">
            <a:off x="72504" y="1241272"/>
            <a:ext cx="3138000" cy="3138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64"/>
          <p:cNvSpPr/>
          <p:nvPr/>
        </p:nvSpPr>
        <p:spPr>
          <a:xfrm flipH="1">
            <a:off x="473248" y="1617322"/>
            <a:ext cx="2385600" cy="2385900"/>
          </a:xfrm>
          <a:prstGeom prst="ellipse">
            <a:avLst/>
          </a:prstGeom>
          <a:gradFill>
            <a:gsLst>
              <a:gs pos="0">
                <a:schemeClr val="lt2"/>
              </a:gs>
              <a:gs pos="72000">
                <a:srgbClr val="A6AFDD"/>
              </a:gs>
              <a:gs pos="100000">
                <a:schemeClr val="accent2"/>
              </a:gs>
            </a:gsLst>
            <a:lin ang="5400012" scaled="0"/>
          </a:gradFill>
          <a:ln w="76200" cap="flat" cmpd="sng">
            <a:solidFill>
              <a:schemeClr val="lt1"/>
            </a:solidFill>
            <a:prstDash val="solid"/>
            <a:round/>
            <a:headEnd type="none" w="sm" len="sm"/>
            <a:tailEnd type="none" w="sm" len="sm"/>
          </a:ln>
          <a:effectLst>
            <a:outerShdw blurRad="214313" dist="38100" dir="5400000" algn="bl" rotWithShape="0">
              <a:schemeClr val="accent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39" name="Google Shape;1539;p64"/>
          <p:cNvGrpSpPr/>
          <p:nvPr/>
        </p:nvGrpSpPr>
        <p:grpSpPr>
          <a:xfrm>
            <a:off x="7744752" y="2699377"/>
            <a:ext cx="454320" cy="435421"/>
            <a:chOff x="3981600" y="3275013"/>
            <a:chExt cx="436050" cy="415875"/>
          </a:xfrm>
        </p:grpSpPr>
        <p:sp>
          <p:nvSpPr>
            <p:cNvPr id="1540" name="Google Shape;1540;p64"/>
            <p:cNvSpPr/>
            <p:nvPr/>
          </p:nvSpPr>
          <p:spPr>
            <a:xfrm>
              <a:off x="4137875" y="3275663"/>
              <a:ext cx="278500" cy="415225"/>
            </a:xfrm>
            <a:custGeom>
              <a:avLst/>
              <a:gdLst/>
              <a:ahLst/>
              <a:cxnLst/>
              <a:rect l="l" t="t" r="r" b="b"/>
              <a:pathLst>
                <a:path w="11140" h="16609" extrusionOk="0">
                  <a:moveTo>
                    <a:pt x="2445" y="0"/>
                  </a:moveTo>
                  <a:lnTo>
                    <a:pt x="2092" y="76"/>
                  </a:lnTo>
                  <a:lnTo>
                    <a:pt x="1790" y="177"/>
                  </a:lnTo>
                  <a:lnTo>
                    <a:pt x="1487" y="328"/>
                  </a:lnTo>
                  <a:lnTo>
                    <a:pt x="1235" y="504"/>
                  </a:lnTo>
                  <a:lnTo>
                    <a:pt x="983" y="706"/>
                  </a:lnTo>
                  <a:lnTo>
                    <a:pt x="756" y="933"/>
                  </a:lnTo>
                  <a:lnTo>
                    <a:pt x="580" y="1185"/>
                  </a:lnTo>
                  <a:lnTo>
                    <a:pt x="429" y="1462"/>
                  </a:lnTo>
                  <a:lnTo>
                    <a:pt x="303" y="1739"/>
                  </a:lnTo>
                  <a:lnTo>
                    <a:pt x="202" y="2042"/>
                  </a:lnTo>
                  <a:lnTo>
                    <a:pt x="151" y="2369"/>
                  </a:lnTo>
                  <a:lnTo>
                    <a:pt x="151" y="2697"/>
                  </a:lnTo>
                  <a:lnTo>
                    <a:pt x="177" y="2999"/>
                  </a:lnTo>
                  <a:lnTo>
                    <a:pt x="227" y="3327"/>
                  </a:lnTo>
                  <a:lnTo>
                    <a:pt x="353" y="3655"/>
                  </a:lnTo>
                  <a:lnTo>
                    <a:pt x="504" y="3957"/>
                  </a:lnTo>
                  <a:lnTo>
                    <a:pt x="782" y="4436"/>
                  </a:lnTo>
                  <a:lnTo>
                    <a:pt x="1008" y="4915"/>
                  </a:lnTo>
                  <a:lnTo>
                    <a:pt x="1185" y="5444"/>
                  </a:lnTo>
                  <a:lnTo>
                    <a:pt x="1361" y="5948"/>
                  </a:lnTo>
                  <a:lnTo>
                    <a:pt x="1487" y="6502"/>
                  </a:lnTo>
                  <a:lnTo>
                    <a:pt x="1588" y="7032"/>
                  </a:lnTo>
                  <a:lnTo>
                    <a:pt x="1638" y="7611"/>
                  </a:lnTo>
                  <a:lnTo>
                    <a:pt x="1664" y="8166"/>
                  </a:lnTo>
                  <a:lnTo>
                    <a:pt x="1638" y="8771"/>
                  </a:lnTo>
                  <a:lnTo>
                    <a:pt x="1588" y="9350"/>
                  </a:lnTo>
                  <a:lnTo>
                    <a:pt x="1462" y="9930"/>
                  </a:lnTo>
                  <a:lnTo>
                    <a:pt x="1336" y="10485"/>
                  </a:lnTo>
                  <a:lnTo>
                    <a:pt x="1160" y="11014"/>
                  </a:lnTo>
                  <a:lnTo>
                    <a:pt x="933" y="11543"/>
                  </a:lnTo>
                  <a:lnTo>
                    <a:pt x="706" y="12047"/>
                  </a:lnTo>
                  <a:lnTo>
                    <a:pt x="429" y="12551"/>
                  </a:lnTo>
                  <a:lnTo>
                    <a:pt x="252" y="12854"/>
                  </a:lnTo>
                  <a:lnTo>
                    <a:pt x="126" y="13206"/>
                  </a:lnTo>
                  <a:lnTo>
                    <a:pt x="51" y="13534"/>
                  </a:lnTo>
                  <a:lnTo>
                    <a:pt x="0" y="13862"/>
                  </a:lnTo>
                  <a:lnTo>
                    <a:pt x="25" y="14189"/>
                  </a:lnTo>
                  <a:lnTo>
                    <a:pt x="76" y="14517"/>
                  </a:lnTo>
                  <a:lnTo>
                    <a:pt x="151" y="14845"/>
                  </a:lnTo>
                  <a:lnTo>
                    <a:pt x="277" y="15147"/>
                  </a:lnTo>
                  <a:lnTo>
                    <a:pt x="454" y="15424"/>
                  </a:lnTo>
                  <a:lnTo>
                    <a:pt x="630" y="15676"/>
                  </a:lnTo>
                  <a:lnTo>
                    <a:pt x="857" y="15928"/>
                  </a:lnTo>
                  <a:lnTo>
                    <a:pt x="1109" y="16130"/>
                  </a:lnTo>
                  <a:lnTo>
                    <a:pt x="1412" y="16306"/>
                  </a:lnTo>
                  <a:lnTo>
                    <a:pt x="1714" y="16458"/>
                  </a:lnTo>
                  <a:lnTo>
                    <a:pt x="2042" y="16558"/>
                  </a:lnTo>
                  <a:lnTo>
                    <a:pt x="2395" y="16609"/>
                  </a:lnTo>
                  <a:lnTo>
                    <a:pt x="2823" y="16609"/>
                  </a:lnTo>
                  <a:lnTo>
                    <a:pt x="3050" y="16584"/>
                  </a:lnTo>
                  <a:lnTo>
                    <a:pt x="3453" y="16558"/>
                  </a:lnTo>
                  <a:lnTo>
                    <a:pt x="3856" y="16533"/>
                  </a:lnTo>
                  <a:lnTo>
                    <a:pt x="4260" y="16458"/>
                  </a:lnTo>
                  <a:lnTo>
                    <a:pt x="4663" y="16382"/>
                  </a:lnTo>
                  <a:lnTo>
                    <a:pt x="5041" y="16306"/>
                  </a:lnTo>
                  <a:lnTo>
                    <a:pt x="5419" y="16180"/>
                  </a:lnTo>
                  <a:lnTo>
                    <a:pt x="5772" y="16054"/>
                  </a:lnTo>
                  <a:lnTo>
                    <a:pt x="6150" y="15903"/>
                  </a:lnTo>
                  <a:lnTo>
                    <a:pt x="6503" y="15752"/>
                  </a:lnTo>
                  <a:lnTo>
                    <a:pt x="6830" y="15575"/>
                  </a:lnTo>
                  <a:lnTo>
                    <a:pt x="7158" y="15374"/>
                  </a:lnTo>
                  <a:lnTo>
                    <a:pt x="7485" y="15172"/>
                  </a:lnTo>
                  <a:lnTo>
                    <a:pt x="7813" y="14945"/>
                  </a:lnTo>
                  <a:lnTo>
                    <a:pt x="8116" y="14719"/>
                  </a:lnTo>
                  <a:lnTo>
                    <a:pt x="8393" y="14467"/>
                  </a:lnTo>
                  <a:lnTo>
                    <a:pt x="8670" y="14215"/>
                  </a:lnTo>
                  <a:lnTo>
                    <a:pt x="8947" y="13937"/>
                  </a:lnTo>
                  <a:lnTo>
                    <a:pt x="9199" y="13635"/>
                  </a:lnTo>
                  <a:lnTo>
                    <a:pt x="9426" y="13358"/>
                  </a:lnTo>
                  <a:lnTo>
                    <a:pt x="9653" y="13030"/>
                  </a:lnTo>
                  <a:lnTo>
                    <a:pt x="9880" y="12728"/>
                  </a:lnTo>
                  <a:lnTo>
                    <a:pt x="10081" y="12400"/>
                  </a:lnTo>
                  <a:lnTo>
                    <a:pt x="10258" y="12047"/>
                  </a:lnTo>
                  <a:lnTo>
                    <a:pt x="10434" y="11694"/>
                  </a:lnTo>
                  <a:lnTo>
                    <a:pt x="10585" y="11341"/>
                  </a:lnTo>
                  <a:lnTo>
                    <a:pt x="10711" y="10989"/>
                  </a:lnTo>
                  <a:lnTo>
                    <a:pt x="10837" y="10611"/>
                  </a:lnTo>
                  <a:lnTo>
                    <a:pt x="10913" y="10232"/>
                  </a:lnTo>
                  <a:lnTo>
                    <a:pt x="11014" y="9829"/>
                  </a:lnTo>
                  <a:lnTo>
                    <a:pt x="11064" y="9451"/>
                  </a:lnTo>
                  <a:lnTo>
                    <a:pt x="11115" y="9048"/>
                  </a:lnTo>
                  <a:lnTo>
                    <a:pt x="11140" y="8645"/>
                  </a:lnTo>
                  <a:lnTo>
                    <a:pt x="11140" y="8191"/>
                  </a:lnTo>
                  <a:lnTo>
                    <a:pt x="11140" y="7763"/>
                  </a:lnTo>
                  <a:lnTo>
                    <a:pt x="11089" y="7334"/>
                  </a:lnTo>
                  <a:lnTo>
                    <a:pt x="11039" y="6906"/>
                  </a:lnTo>
                  <a:lnTo>
                    <a:pt x="10938" y="6477"/>
                  </a:lnTo>
                  <a:lnTo>
                    <a:pt x="10837" y="6074"/>
                  </a:lnTo>
                  <a:lnTo>
                    <a:pt x="10737" y="5671"/>
                  </a:lnTo>
                  <a:lnTo>
                    <a:pt x="10585" y="5293"/>
                  </a:lnTo>
                  <a:lnTo>
                    <a:pt x="10434" y="4915"/>
                  </a:lnTo>
                  <a:lnTo>
                    <a:pt x="10258" y="4537"/>
                  </a:lnTo>
                  <a:lnTo>
                    <a:pt x="10056" y="4184"/>
                  </a:lnTo>
                  <a:lnTo>
                    <a:pt x="9829" y="3831"/>
                  </a:lnTo>
                  <a:lnTo>
                    <a:pt x="9603" y="3478"/>
                  </a:lnTo>
                  <a:lnTo>
                    <a:pt x="9376" y="3151"/>
                  </a:lnTo>
                  <a:lnTo>
                    <a:pt x="9098" y="2848"/>
                  </a:lnTo>
                  <a:lnTo>
                    <a:pt x="8821" y="2546"/>
                  </a:lnTo>
                  <a:lnTo>
                    <a:pt x="8544" y="2268"/>
                  </a:lnTo>
                  <a:lnTo>
                    <a:pt x="8242" y="1991"/>
                  </a:lnTo>
                  <a:lnTo>
                    <a:pt x="7914" y="1739"/>
                  </a:lnTo>
                  <a:lnTo>
                    <a:pt x="7586" y="1487"/>
                  </a:lnTo>
                  <a:lnTo>
                    <a:pt x="7233" y="1260"/>
                  </a:lnTo>
                  <a:lnTo>
                    <a:pt x="6881" y="1059"/>
                  </a:lnTo>
                  <a:lnTo>
                    <a:pt x="6528" y="882"/>
                  </a:lnTo>
                  <a:lnTo>
                    <a:pt x="6150" y="706"/>
                  </a:lnTo>
                  <a:lnTo>
                    <a:pt x="5772" y="555"/>
                  </a:lnTo>
                  <a:lnTo>
                    <a:pt x="5368" y="403"/>
                  </a:lnTo>
                  <a:lnTo>
                    <a:pt x="4965" y="303"/>
                  </a:lnTo>
                  <a:lnTo>
                    <a:pt x="4562" y="202"/>
                  </a:lnTo>
                  <a:lnTo>
                    <a:pt x="4134" y="126"/>
                  </a:lnTo>
                  <a:lnTo>
                    <a:pt x="3705" y="76"/>
                  </a:lnTo>
                  <a:lnTo>
                    <a:pt x="3277" y="25"/>
                  </a:lnTo>
                  <a:lnTo>
                    <a:pt x="2798" y="25"/>
                  </a:lnTo>
                  <a:lnTo>
                    <a:pt x="259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64"/>
            <p:cNvSpPr/>
            <p:nvPr/>
          </p:nvSpPr>
          <p:spPr>
            <a:xfrm>
              <a:off x="3981600" y="3505638"/>
              <a:ext cx="273475" cy="52300"/>
            </a:xfrm>
            <a:custGeom>
              <a:avLst/>
              <a:gdLst/>
              <a:ahLst/>
              <a:cxnLst/>
              <a:rect l="l" t="t" r="r" b="b"/>
              <a:pathLst>
                <a:path w="10939" h="2092" extrusionOk="0">
                  <a:moveTo>
                    <a:pt x="2824" y="0"/>
                  </a:moveTo>
                  <a:lnTo>
                    <a:pt x="2521" y="25"/>
                  </a:lnTo>
                  <a:lnTo>
                    <a:pt x="2244" y="51"/>
                  </a:lnTo>
                  <a:lnTo>
                    <a:pt x="1992" y="101"/>
                  </a:lnTo>
                  <a:lnTo>
                    <a:pt x="1765" y="151"/>
                  </a:lnTo>
                  <a:lnTo>
                    <a:pt x="1412" y="303"/>
                  </a:lnTo>
                  <a:lnTo>
                    <a:pt x="1085" y="454"/>
                  </a:lnTo>
                  <a:lnTo>
                    <a:pt x="807" y="605"/>
                  </a:lnTo>
                  <a:lnTo>
                    <a:pt x="656" y="655"/>
                  </a:lnTo>
                  <a:lnTo>
                    <a:pt x="505" y="706"/>
                  </a:lnTo>
                  <a:lnTo>
                    <a:pt x="379" y="756"/>
                  </a:lnTo>
                  <a:lnTo>
                    <a:pt x="303" y="807"/>
                  </a:lnTo>
                  <a:lnTo>
                    <a:pt x="203" y="857"/>
                  </a:lnTo>
                  <a:lnTo>
                    <a:pt x="127" y="933"/>
                  </a:lnTo>
                  <a:lnTo>
                    <a:pt x="77" y="1033"/>
                  </a:lnTo>
                  <a:lnTo>
                    <a:pt x="26" y="1134"/>
                  </a:lnTo>
                  <a:lnTo>
                    <a:pt x="1" y="1235"/>
                  </a:lnTo>
                  <a:lnTo>
                    <a:pt x="1" y="1361"/>
                  </a:lnTo>
                  <a:lnTo>
                    <a:pt x="1" y="1512"/>
                  </a:lnTo>
                  <a:lnTo>
                    <a:pt x="51" y="1638"/>
                  </a:lnTo>
                  <a:lnTo>
                    <a:pt x="127" y="1764"/>
                  </a:lnTo>
                  <a:lnTo>
                    <a:pt x="253" y="1865"/>
                  </a:lnTo>
                  <a:lnTo>
                    <a:pt x="354" y="1941"/>
                  </a:lnTo>
                  <a:lnTo>
                    <a:pt x="505" y="1991"/>
                  </a:lnTo>
                  <a:lnTo>
                    <a:pt x="656" y="2016"/>
                  </a:lnTo>
                  <a:lnTo>
                    <a:pt x="807" y="1991"/>
                  </a:lnTo>
                  <a:lnTo>
                    <a:pt x="1085" y="1916"/>
                  </a:lnTo>
                  <a:lnTo>
                    <a:pt x="1311" y="1840"/>
                  </a:lnTo>
                  <a:lnTo>
                    <a:pt x="1715" y="1638"/>
                  </a:lnTo>
                  <a:lnTo>
                    <a:pt x="1942" y="1512"/>
                  </a:lnTo>
                  <a:lnTo>
                    <a:pt x="2194" y="1412"/>
                  </a:lnTo>
                  <a:lnTo>
                    <a:pt x="2471" y="1361"/>
                  </a:lnTo>
                  <a:lnTo>
                    <a:pt x="2824" y="1336"/>
                  </a:lnTo>
                  <a:lnTo>
                    <a:pt x="3176" y="1361"/>
                  </a:lnTo>
                  <a:lnTo>
                    <a:pt x="3454" y="1412"/>
                  </a:lnTo>
                  <a:lnTo>
                    <a:pt x="3681" y="1512"/>
                  </a:lnTo>
                  <a:lnTo>
                    <a:pt x="3933" y="1638"/>
                  </a:lnTo>
                  <a:lnTo>
                    <a:pt x="4235" y="1790"/>
                  </a:lnTo>
                  <a:lnTo>
                    <a:pt x="4588" y="1941"/>
                  </a:lnTo>
                  <a:lnTo>
                    <a:pt x="4815" y="1991"/>
                  </a:lnTo>
                  <a:lnTo>
                    <a:pt x="5067" y="2042"/>
                  </a:lnTo>
                  <a:lnTo>
                    <a:pt x="5344" y="2067"/>
                  </a:lnTo>
                  <a:lnTo>
                    <a:pt x="5646" y="2092"/>
                  </a:lnTo>
                  <a:lnTo>
                    <a:pt x="5949" y="2067"/>
                  </a:lnTo>
                  <a:lnTo>
                    <a:pt x="6226" y="2042"/>
                  </a:lnTo>
                  <a:lnTo>
                    <a:pt x="6478" y="1991"/>
                  </a:lnTo>
                  <a:lnTo>
                    <a:pt x="6705" y="1941"/>
                  </a:lnTo>
                  <a:lnTo>
                    <a:pt x="7058" y="1790"/>
                  </a:lnTo>
                  <a:lnTo>
                    <a:pt x="7385" y="1638"/>
                  </a:lnTo>
                  <a:lnTo>
                    <a:pt x="7612" y="1512"/>
                  </a:lnTo>
                  <a:lnTo>
                    <a:pt x="7839" y="1412"/>
                  </a:lnTo>
                  <a:lnTo>
                    <a:pt x="8116" y="1361"/>
                  </a:lnTo>
                  <a:lnTo>
                    <a:pt x="8469" y="1336"/>
                  </a:lnTo>
                  <a:lnTo>
                    <a:pt x="8822" y="1361"/>
                  </a:lnTo>
                  <a:lnTo>
                    <a:pt x="9099" y="1412"/>
                  </a:lnTo>
                  <a:lnTo>
                    <a:pt x="9351" y="1512"/>
                  </a:lnTo>
                  <a:lnTo>
                    <a:pt x="9578" y="1638"/>
                  </a:lnTo>
                  <a:lnTo>
                    <a:pt x="10006" y="1840"/>
                  </a:lnTo>
                  <a:lnTo>
                    <a:pt x="10258" y="1941"/>
                  </a:lnTo>
                  <a:lnTo>
                    <a:pt x="10561" y="2016"/>
                  </a:lnTo>
                  <a:lnTo>
                    <a:pt x="10788" y="1386"/>
                  </a:lnTo>
                  <a:lnTo>
                    <a:pt x="10939" y="731"/>
                  </a:lnTo>
                  <a:lnTo>
                    <a:pt x="10737" y="706"/>
                  </a:lnTo>
                  <a:lnTo>
                    <a:pt x="10561" y="630"/>
                  </a:lnTo>
                  <a:lnTo>
                    <a:pt x="10208" y="454"/>
                  </a:lnTo>
                  <a:lnTo>
                    <a:pt x="9906" y="303"/>
                  </a:lnTo>
                  <a:lnTo>
                    <a:pt x="9528" y="151"/>
                  </a:lnTo>
                  <a:lnTo>
                    <a:pt x="9301" y="101"/>
                  </a:lnTo>
                  <a:lnTo>
                    <a:pt x="9049" y="51"/>
                  </a:lnTo>
                  <a:lnTo>
                    <a:pt x="8797" y="25"/>
                  </a:lnTo>
                  <a:lnTo>
                    <a:pt x="8469" y="0"/>
                  </a:lnTo>
                  <a:lnTo>
                    <a:pt x="8167" y="25"/>
                  </a:lnTo>
                  <a:lnTo>
                    <a:pt x="7889" y="51"/>
                  </a:lnTo>
                  <a:lnTo>
                    <a:pt x="7637" y="101"/>
                  </a:lnTo>
                  <a:lnTo>
                    <a:pt x="7436" y="151"/>
                  </a:lnTo>
                  <a:lnTo>
                    <a:pt x="7058" y="303"/>
                  </a:lnTo>
                  <a:lnTo>
                    <a:pt x="6755" y="454"/>
                  </a:lnTo>
                  <a:lnTo>
                    <a:pt x="6528" y="580"/>
                  </a:lnTo>
                  <a:lnTo>
                    <a:pt x="6276" y="681"/>
                  </a:lnTo>
                  <a:lnTo>
                    <a:pt x="5999" y="731"/>
                  </a:lnTo>
                  <a:lnTo>
                    <a:pt x="5646" y="756"/>
                  </a:lnTo>
                  <a:lnTo>
                    <a:pt x="5294" y="731"/>
                  </a:lnTo>
                  <a:lnTo>
                    <a:pt x="5016" y="681"/>
                  </a:lnTo>
                  <a:lnTo>
                    <a:pt x="4789" y="580"/>
                  </a:lnTo>
                  <a:lnTo>
                    <a:pt x="4537" y="454"/>
                  </a:lnTo>
                  <a:lnTo>
                    <a:pt x="4235" y="303"/>
                  </a:lnTo>
                  <a:lnTo>
                    <a:pt x="3857" y="151"/>
                  </a:lnTo>
                  <a:lnTo>
                    <a:pt x="3655" y="101"/>
                  </a:lnTo>
                  <a:lnTo>
                    <a:pt x="3403" y="51"/>
                  </a:lnTo>
                  <a:lnTo>
                    <a:pt x="3126" y="25"/>
                  </a:lnTo>
                  <a:lnTo>
                    <a:pt x="282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64"/>
            <p:cNvSpPr/>
            <p:nvPr/>
          </p:nvSpPr>
          <p:spPr>
            <a:xfrm>
              <a:off x="3981600" y="3405438"/>
              <a:ext cx="277275" cy="52325"/>
            </a:xfrm>
            <a:custGeom>
              <a:avLst/>
              <a:gdLst/>
              <a:ahLst/>
              <a:cxnLst/>
              <a:rect l="l" t="t" r="r" b="b"/>
              <a:pathLst>
                <a:path w="11091" h="2093" extrusionOk="0">
                  <a:moveTo>
                    <a:pt x="2824" y="1"/>
                  </a:moveTo>
                  <a:lnTo>
                    <a:pt x="2521" y="26"/>
                  </a:lnTo>
                  <a:lnTo>
                    <a:pt x="2244" y="51"/>
                  </a:lnTo>
                  <a:lnTo>
                    <a:pt x="1992" y="102"/>
                  </a:lnTo>
                  <a:lnTo>
                    <a:pt x="1765" y="152"/>
                  </a:lnTo>
                  <a:lnTo>
                    <a:pt x="1412" y="303"/>
                  </a:lnTo>
                  <a:lnTo>
                    <a:pt x="1085" y="455"/>
                  </a:lnTo>
                  <a:lnTo>
                    <a:pt x="807" y="606"/>
                  </a:lnTo>
                  <a:lnTo>
                    <a:pt x="656" y="656"/>
                  </a:lnTo>
                  <a:lnTo>
                    <a:pt x="505" y="707"/>
                  </a:lnTo>
                  <a:lnTo>
                    <a:pt x="379" y="757"/>
                  </a:lnTo>
                  <a:lnTo>
                    <a:pt x="303" y="807"/>
                  </a:lnTo>
                  <a:lnTo>
                    <a:pt x="203" y="858"/>
                  </a:lnTo>
                  <a:lnTo>
                    <a:pt x="127" y="933"/>
                  </a:lnTo>
                  <a:lnTo>
                    <a:pt x="77" y="1034"/>
                  </a:lnTo>
                  <a:lnTo>
                    <a:pt x="26" y="1135"/>
                  </a:lnTo>
                  <a:lnTo>
                    <a:pt x="1" y="1236"/>
                  </a:lnTo>
                  <a:lnTo>
                    <a:pt x="1" y="1362"/>
                  </a:lnTo>
                  <a:lnTo>
                    <a:pt x="1" y="1513"/>
                  </a:lnTo>
                  <a:lnTo>
                    <a:pt x="51" y="1639"/>
                  </a:lnTo>
                  <a:lnTo>
                    <a:pt x="127" y="1765"/>
                  </a:lnTo>
                  <a:lnTo>
                    <a:pt x="253" y="1866"/>
                  </a:lnTo>
                  <a:lnTo>
                    <a:pt x="354" y="1942"/>
                  </a:lnTo>
                  <a:lnTo>
                    <a:pt x="505" y="1992"/>
                  </a:lnTo>
                  <a:lnTo>
                    <a:pt x="656" y="2017"/>
                  </a:lnTo>
                  <a:lnTo>
                    <a:pt x="807" y="1992"/>
                  </a:lnTo>
                  <a:lnTo>
                    <a:pt x="1085" y="1916"/>
                  </a:lnTo>
                  <a:lnTo>
                    <a:pt x="1311" y="1816"/>
                  </a:lnTo>
                  <a:lnTo>
                    <a:pt x="1715" y="1639"/>
                  </a:lnTo>
                  <a:lnTo>
                    <a:pt x="1942" y="1513"/>
                  </a:lnTo>
                  <a:lnTo>
                    <a:pt x="2194" y="1412"/>
                  </a:lnTo>
                  <a:lnTo>
                    <a:pt x="2471" y="1362"/>
                  </a:lnTo>
                  <a:lnTo>
                    <a:pt x="2824" y="1337"/>
                  </a:lnTo>
                  <a:lnTo>
                    <a:pt x="3176" y="1362"/>
                  </a:lnTo>
                  <a:lnTo>
                    <a:pt x="3454" y="1412"/>
                  </a:lnTo>
                  <a:lnTo>
                    <a:pt x="3681" y="1513"/>
                  </a:lnTo>
                  <a:lnTo>
                    <a:pt x="3933" y="1639"/>
                  </a:lnTo>
                  <a:lnTo>
                    <a:pt x="4235" y="1790"/>
                  </a:lnTo>
                  <a:lnTo>
                    <a:pt x="4588" y="1942"/>
                  </a:lnTo>
                  <a:lnTo>
                    <a:pt x="4815" y="1992"/>
                  </a:lnTo>
                  <a:lnTo>
                    <a:pt x="5067" y="2042"/>
                  </a:lnTo>
                  <a:lnTo>
                    <a:pt x="5344" y="2068"/>
                  </a:lnTo>
                  <a:lnTo>
                    <a:pt x="5646" y="2093"/>
                  </a:lnTo>
                  <a:lnTo>
                    <a:pt x="5949" y="2068"/>
                  </a:lnTo>
                  <a:lnTo>
                    <a:pt x="6226" y="2042"/>
                  </a:lnTo>
                  <a:lnTo>
                    <a:pt x="6478" y="1992"/>
                  </a:lnTo>
                  <a:lnTo>
                    <a:pt x="6705" y="1942"/>
                  </a:lnTo>
                  <a:lnTo>
                    <a:pt x="7058" y="1790"/>
                  </a:lnTo>
                  <a:lnTo>
                    <a:pt x="7385" y="1639"/>
                  </a:lnTo>
                  <a:lnTo>
                    <a:pt x="7612" y="1513"/>
                  </a:lnTo>
                  <a:lnTo>
                    <a:pt x="7839" y="1412"/>
                  </a:lnTo>
                  <a:lnTo>
                    <a:pt x="8116" y="1362"/>
                  </a:lnTo>
                  <a:lnTo>
                    <a:pt x="8469" y="1337"/>
                  </a:lnTo>
                  <a:lnTo>
                    <a:pt x="8822" y="1362"/>
                  </a:lnTo>
                  <a:lnTo>
                    <a:pt x="9099" y="1412"/>
                  </a:lnTo>
                  <a:lnTo>
                    <a:pt x="9351" y="1513"/>
                  </a:lnTo>
                  <a:lnTo>
                    <a:pt x="9578" y="1639"/>
                  </a:lnTo>
                  <a:lnTo>
                    <a:pt x="9855" y="1765"/>
                  </a:lnTo>
                  <a:lnTo>
                    <a:pt x="10183" y="1916"/>
                  </a:lnTo>
                  <a:lnTo>
                    <a:pt x="10385" y="1967"/>
                  </a:lnTo>
                  <a:lnTo>
                    <a:pt x="10586" y="2017"/>
                  </a:lnTo>
                  <a:lnTo>
                    <a:pt x="10813" y="2068"/>
                  </a:lnTo>
                  <a:lnTo>
                    <a:pt x="11090" y="2068"/>
                  </a:lnTo>
                  <a:lnTo>
                    <a:pt x="10989" y="1387"/>
                  </a:lnTo>
                  <a:lnTo>
                    <a:pt x="10813" y="707"/>
                  </a:lnTo>
                  <a:lnTo>
                    <a:pt x="10662" y="681"/>
                  </a:lnTo>
                  <a:lnTo>
                    <a:pt x="10511" y="606"/>
                  </a:lnTo>
                  <a:lnTo>
                    <a:pt x="10208" y="455"/>
                  </a:lnTo>
                  <a:lnTo>
                    <a:pt x="9906" y="303"/>
                  </a:lnTo>
                  <a:lnTo>
                    <a:pt x="9528" y="152"/>
                  </a:lnTo>
                  <a:lnTo>
                    <a:pt x="9301" y="102"/>
                  </a:lnTo>
                  <a:lnTo>
                    <a:pt x="9049" y="51"/>
                  </a:lnTo>
                  <a:lnTo>
                    <a:pt x="8797" y="26"/>
                  </a:lnTo>
                  <a:lnTo>
                    <a:pt x="8469" y="1"/>
                  </a:lnTo>
                  <a:lnTo>
                    <a:pt x="8167" y="26"/>
                  </a:lnTo>
                  <a:lnTo>
                    <a:pt x="7889" y="51"/>
                  </a:lnTo>
                  <a:lnTo>
                    <a:pt x="7637" y="102"/>
                  </a:lnTo>
                  <a:lnTo>
                    <a:pt x="7436" y="152"/>
                  </a:lnTo>
                  <a:lnTo>
                    <a:pt x="7058" y="303"/>
                  </a:lnTo>
                  <a:lnTo>
                    <a:pt x="6755" y="455"/>
                  </a:lnTo>
                  <a:lnTo>
                    <a:pt x="6528" y="581"/>
                  </a:lnTo>
                  <a:lnTo>
                    <a:pt x="6276" y="681"/>
                  </a:lnTo>
                  <a:lnTo>
                    <a:pt x="5999" y="732"/>
                  </a:lnTo>
                  <a:lnTo>
                    <a:pt x="5646" y="757"/>
                  </a:lnTo>
                  <a:lnTo>
                    <a:pt x="5294" y="732"/>
                  </a:lnTo>
                  <a:lnTo>
                    <a:pt x="5016" y="681"/>
                  </a:lnTo>
                  <a:lnTo>
                    <a:pt x="4789" y="581"/>
                  </a:lnTo>
                  <a:lnTo>
                    <a:pt x="4537" y="455"/>
                  </a:lnTo>
                  <a:lnTo>
                    <a:pt x="4235" y="303"/>
                  </a:lnTo>
                  <a:lnTo>
                    <a:pt x="3857" y="152"/>
                  </a:lnTo>
                  <a:lnTo>
                    <a:pt x="3655" y="102"/>
                  </a:lnTo>
                  <a:lnTo>
                    <a:pt x="3403" y="51"/>
                  </a:lnTo>
                  <a:lnTo>
                    <a:pt x="3126" y="26"/>
                  </a:lnTo>
                  <a:lnTo>
                    <a:pt x="282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64"/>
            <p:cNvSpPr/>
            <p:nvPr/>
          </p:nvSpPr>
          <p:spPr>
            <a:xfrm>
              <a:off x="4221675" y="3368913"/>
              <a:ext cx="44750" cy="227475"/>
            </a:xfrm>
            <a:custGeom>
              <a:avLst/>
              <a:gdLst/>
              <a:ahLst/>
              <a:cxnLst/>
              <a:rect l="l" t="t" r="r" b="b"/>
              <a:pathLst>
                <a:path w="1790" h="9099" extrusionOk="0">
                  <a:moveTo>
                    <a:pt x="353" y="0"/>
                  </a:moveTo>
                  <a:lnTo>
                    <a:pt x="252" y="25"/>
                  </a:lnTo>
                  <a:lnTo>
                    <a:pt x="177" y="101"/>
                  </a:lnTo>
                  <a:lnTo>
                    <a:pt x="126" y="177"/>
                  </a:lnTo>
                  <a:lnTo>
                    <a:pt x="126" y="277"/>
                  </a:lnTo>
                  <a:lnTo>
                    <a:pt x="177" y="378"/>
                  </a:lnTo>
                  <a:lnTo>
                    <a:pt x="429" y="857"/>
                  </a:lnTo>
                  <a:lnTo>
                    <a:pt x="630" y="1336"/>
                  </a:lnTo>
                  <a:lnTo>
                    <a:pt x="832" y="1840"/>
                  </a:lnTo>
                  <a:lnTo>
                    <a:pt x="983" y="2344"/>
                  </a:lnTo>
                  <a:lnTo>
                    <a:pt x="1109" y="2848"/>
                  </a:lnTo>
                  <a:lnTo>
                    <a:pt x="1185" y="3377"/>
                  </a:lnTo>
                  <a:lnTo>
                    <a:pt x="1260" y="3907"/>
                  </a:lnTo>
                  <a:lnTo>
                    <a:pt x="1260" y="4436"/>
                  </a:lnTo>
                  <a:lnTo>
                    <a:pt x="1235" y="5016"/>
                  </a:lnTo>
                  <a:lnTo>
                    <a:pt x="1185" y="5570"/>
                  </a:lnTo>
                  <a:lnTo>
                    <a:pt x="1084" y="6124"/>
                  </a:lnTo>
                  <a:lnTo>
                    <a:pt x="958" y="6654"/>
                  </a:lnTo>
                  <a:lnTo>
                    <a:pt x="782" y="7183"/>
                  </a:lnTo>
                  <a:lnTo>
                    <a:pt x="580" y="7712"/>
                  </a:lnTo>
                  <a:lnTo>
                    <a:pt x="328" y="8216"/>
                  </a:lnTo>
                  <a:lnTo>
                    <a:pt x="51" y="8695"/>
                  </a:lnTo>
                  <a:lnTo>
                    <a:pt x="0" y="8796"/>
                  </a:lnTo>
                  <a:lnTo>
                    <a:pt x="25" y="8897"/>
                  </a:lnTo>
                  <a:lnTo>
                    <a:pt x="51" y="8998"/>
                  </a:lnTo>
                  <a:lnTo>
                    <a:pt x="126" y="9073"/>
                  </a:lnTo>
                  <a:lnTo>
                    <a:pt x="202" y="9098"/>
                  </a:lnTo>
                  <a:lnTo>
                    <a:pt x="328" y="9098"/>
                  </a:lnTo>
                  <a:lnTo>
                    <a:pt x="403" y="9073"/>
                  </a:lnTo>
                  <a:lnTo>
                    <a:pt x="454" y="9023"/>
                  </a:lnTo>
                  <a:lnTo>
                    <a:pt x="504" y="8972"/>
                  </a:lnTo>
                  <a:lnTo>
                    <a:pt x="782" y="8468"/>
                  </a:lnTo>
                  <a:lnTo>
                    <a:pt x="1059" y="7914"/>
                  </a:lnTo>
                  <a:lnTo>
                    <a:pt x="1286" y="7385"/>
                  </a:lnTo>
                  <a:lnTo>
                    <a:pt x="1462" y="6805"/>
                  </a:lnTo>
                  <a:lnTo>
                    <a:pt x="1613" y="6225"/>
                  </a:lnTo>
                  <a:lnTo>
                    <a:pt x="1714" y="5646"/>
                  </a:lnTo>
                  <a:lnTo>
                    <a:pt x="1764" y="5041"/>
                  </a:lnTo>
                  <a:lnTo>
                    <a:pt x="1790" y="4436"/>
                  </a:lnTo>
                  <a:lnTo>
                    <a:pt x="1764" y="3881"/>
                  </a:lnTo>
                  <a:lnTo>
                    <a:pt x="1714" y="3302"/>
                  </a:lnTo>
                  <a:lnTo>
                    <a:pt x="1613" y="2747"/>
                  </a:lnTo>
                  <a:lnTo>
                    <a:pt x="1487" y="2193"/>
                  </a:lnTo>
                  <a:lnTo>
                    <a:pt x="1336" y="1664"/>
                  </a:lnTo>
                  <a:lnTo>
                    <a:pt x="1134" y="1134"/>
                  </a:lnTo>
                  <a:lnTo>
                    <a:pt x="882" y="605"/>
                  </a:lnTo>
                  <a:lnTo>
                    <a:pt x="630" y="126"/>
                  </a:lnTo>
                  <a:lnTo>
                    <a:pt x="555" y="51"/>
                  </a:lnTo>
                  <a:lnTo>
                    <a:pt x="454" y="0"/>
                  </a:lnTo>
                  <a:close/>
                </a:path>
              </a:pathLst>
            </a:custGeom>
            <a:solidFill>
              <a:srgbClr val="3D3D5C">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64"/>
            <p:cNvSpPr/>
            <p:nvPr/>
          </p:nvSpPr>
          <p:spPr>
            <a:xfrm>
              <a:off x="4197100" y="3275013"/>
              <a:ext cx="220550" cy="415875"/>
            </a:xfrm>
            <a:custGeom>
              <a:avLst/>
              <a:gdLst/>
              <a:ahLst/>
              <a:cxnLst/>
              <a:rect l="l" t="t" r="r" b="b"/>
              <a:pathLst>
                <a:path w="8822" h="16635" extrusionOk="0">
                  <a:moveTo>
                    <a:pt x="429" y="1"/>
                  </a:moveTo>
                  <a:lnTo>
                    <a:pt x="76" y="26"/>
                  </a:lnTo>
                  <a:lnTo>
                    <a:pt x="479" y="77"/>
                  </a:lnTo>
                  <a:lnTo>
                    <a:pt x="882" y="152"/>
                  </a:lnTo>
                  <a:lnTo>
                    <a:pt x="1286" y="228"/>
                  </a:lnTo>
                  <a:lnTo>
                    <a:pt x="1664" y="329"/>
                  </a:lnTo>
                  <a:lnTo>
                    <a:pt x="2042" y="429"/>
                  </a:lnTo>
                  <a:lnTo>
                    <a:pt x="2420" y="581"/>
                  </a:lnTo>
                  <a:lnTo>
                    <a:pt x="2798" y="732"/>
                  </a:lnTo>
                  <a:lnTo>
                    <a:pt x="3151" y="883"/>
                  </a:lnTo>
                  <a:lnTo>
                    <a:pt x="3504" y="1085"/>
                  </a:lnTo>
                  <a:lnTo>
                    <a:pt x="3831" y="1286"/>
                  </a:lnTo>
                  <a:lnTo>
                    <a:pt x="4159" y="1488"/>
                  </a:lnTo>
                  <a:lnTo>
                    <a:pt x="4486" y="1715"/>
                  </a:lnTo>
                  <a:lnTo>
                    <a:pt x="4789" y="1967"/>
                  </a:lnTo>
                  <a:lnTo>
                    <a:pt x="5091" y="2219"/>
                  </a:lnTo>
                  <a:lnTo>
                    <a:pt x="5369" y="2496"/>
                  </a:lnTo>
                  <a:lnTo>
                    <a:pt x="5621" y="2773"/>
                  </a:lnTo>
                  <a:lnTo>
                    <a:pt x="5873" y="3076"/>
                  </a:lnTo>
                  <a:lnTo>
                    <a:pt x="6125" y="3378"/>
                  </a:lnTo>
                  <a:lnTo>
                    <a:pt x="6351" y="3706"/>
                  </a:lnTo>
                  <a:lnTo>
                    <a:pt x="6553" y="4033"/>
                  </a:lnTo>
                  <a:lnTo>
                    <a:pt x="6755" y="4361"/>
                  </a:lnTo>
                  <a:lnTo>
                    <a:pt x="6931" y="4714"/>
                  </a:lnTo>
                  <a:lnTo>
                    <a:pt x="7108" y="5092"/>
                  </a:lnTo>
                  <a:lnTo>
                    <a:pt x="7259" y="5445"/>
                  </a:lnTo>
                  <a:lnTo>
                    <a:pt x="7385" y="5823"/>
                  </a:lnTo>
                  <a:lnTo>
                    <a:pt x="7486" y="6201"/>
                  </a:lnTo>
                  <a:lnTo>
                    <a:pt x="7586" y="6604"/>
                  </a:lnTo>
                  <a:lnTo>
                    <a:pt x="7662" y="7007"/>
                  </a:lnTo>
                  <a:lnTo>
                    <a:pt x="7712" y="7411"/>
                  </a:lnTo>
                  <a:lnTo>
                    <a:pt x="7738" y="7814"/>
                  </a:lnTo>
                  <a:lnTo>
                    <a:pt x="7763" y="8242"/>
                  </a:lnTo>
                  <a:lnTo>
                    <a:pt x="7763" y="8671"/>
                  </a:lnTo>
                  <a:lnTo>
                    <a:pt x="7738" y="9049"/>
                  </a:lnTo>
                  <a:lnTo>
                    <a:pt x="7687" y="9452"/>
                  </a:lnTo>
                  <a:lnTo>
                    <a:pt x="7637" y="9830"/>
                  </a:lnTo>
                  <a:lnTo>
                    <a:pt x="7536" y="10208"/>
                  </a:lnTo>
                  <a:lnTo>
                    <a:pt x="7460" y="10586"/>
                  </a:lnTo>
                  <a:lnTo>
                    <a:pt x="7334" y="10939"/>
                  </a:lnTo>
                  <a:lnTo>
                    <a:pt x="7208" y="11317"/>
                  </a:lnTo>
                  <a:lnTo>
                    <a:pt x="7057" y="11645"/>
                  </a:lnTo>
                  <a:lnTo>
                    <a:pt x="6906" y="11997"/>
                  </a:lnTo>
                  <a:lnTo>
                    <a:pt x="6729" y="12325"/>
                  </a:lnTo>
                  <a:lnTo>
                    <a:pt x="6553" y="12653"/>
                  </a:lnTo>
                  <a:lnTo>
                    <a:pt x="6326" y="12980"/>
                  </a:lnTo>
                  <a:lnTo>
                    <a:pt x="6125" y="13283"/>
                  </a:lnTo>
                  <a:lnTo>
                    <a:pt x="5898" y="13560"/>
                  </a:lnTo>
                  <a:lnTo>
                    <a:pt x="5646" y="13862"/>
                  </a:lnTo>
                  <a:lnTo>
                    <a:pt x="5394" y="14140"/>
                  </a:lnTo>
                  <a:lnTo>
                    <a:pt x="5116" y="14392"/>
                  </a:lnTo>
                  <a:lnTo>
                    <a:pt x="4839" y="14644"/>
                  </a:lnTo>
                  <a:lnTo>
                    <a:pt x="4562" y="14871"/>
                  </a:lnTo>
                  <a:lnTo>
                    <a:pt x="4260" y="15097"/>
                  </a:lnTo>
                  <a:lnTo>
                    <a:pt x="3957" y="15299"/>
                  </a:lnTo>
                  <a:lnTo>
                    <a:pt x="3630" y="15501"/>
                  </a:lnTo>
                  <a:lnTo>
                    <a:pt x="3302" y="15702"/>
                  </a:lnTo>
                  <a:lnTo>
                    <a:pt x="2949" y="15854"/>
                  </a:lnTo>
                  <a:lnTo>
                    <a:pt x="2621" y="16005"/>
                  </a:lnTo>
                  <a:lnTo>
                    <a:pt x="2269" y="16156"/>
                  </a:lnTo>
                  <a:lnTo>
                    <a:pt x="1891" y="16282"/>
                  </a:lnTo>
                  <a:lnTo>
                    <a:pt x="1538" y="16383"/>
                  </a:lnTo>
                  <a:lnTo>
                    <a:pt x="1160" y="16458"/>
                  </a:lnTo>
                  <a:lnTo>
                    <a:pt x="782" y="16534"/>
                  </a:lnTo>
                  <a:lnTo>
                    <a:pt x="378" y="16584"/>
                  </a:lnTo>
                  <a:lnTo>
                    <a:pt x="0" y="16635"/>
                  </a:lnTo>
                  <a:lnTo>
                    <a:pt x="1084" y="16635"/>
                  </a:lnTo>
                  <a:lnTo>
                    <a:pt x="1487" y="16584"/>
                  </a:lnTo>
                  <a:lnTo>
                    <a:pt x="1891" y="16534"/>
                  </a:lnTo>
                  <a:lnTo>
                    <a:pt x="2294" y="16458"/>
                  </a:lnTo>
                  <a:lnTo>
                    <a:pt x="2672" y="16358"/>
                  </a:lnTo>
                  <a:lnTo>
                    <a:pt x="3050" y="16232"/>
                  </a:lnTo>
                  <a:lnTo>
                    <a:pt x="3428" y="16106"/>
                  </a:lnTo>
                  <a:lnTo>
                    <a:pt x="3781" y="15954"/>
                  </a:lnTo>
                  <a:lnTo>
                    <a:pt x="4134" y="15803"/>
                  </a:lnTo>
                  <a:lnTo>
                    <a:pt x="4486" y="15627"/>
                  </a:lnTo>
                  <a:lnTo>
                    <a:pt x="4814" y="15425"/>
                  </a:lnTo>
                  <a:lnTo>
                    <a:pt x="5142" y="15223"/>
                  </a:lnTo>
                  <a:lnTo>
                    <a:pt x="5444" y="14997"/>
                  </a:lnTo>
                  <a:lnTo>
                    <a:pt x="5747" y="14770"/>
                  </a:lnTo>
                  <a:lnTo>
                    <a:pt x="6049" y="14518"/>
                  </a:lnTo>
                  <a:lnTo>
                    <a:pt x="6326" y="14241"/>
                  </a:lnTo>
                  <a:lnTo>
                    <a:pt x="6603" y="13963"/>
                  </a:lnTo>
                  <a:lnTo>
                    <a:pt x="6855" y="13686"/>
                  </a:lnTo>
                  <a:lnTo>
                    <a:pt x="7082" y="13384"/>
                  </a:lnTo>
                  <a:lnTo>
                    <a:pt x="7309" y="13081"/>
                  </a:lnTo>
                  <a:lnTo>
                    <a:pt x="7536" y="12754"/>
                  </a:lnTo>
                  <a:lnTo>
                    <a:pt x="7738" y="12426"/>
                  </a:lnTo>
                  <a:lnTo>
                    <a:pt x="7914" y="12073"/>
                  </a:lnTo>
                  <a:lnTo>
                    <a:pt x="8090" y="11745"/>
                  </a:lnTo>
                  <a:lnTo>
                    <a:pt x="8242" y="11367"/>
                  </a:lnTo>
                  <a:lnTo>
                    <a:pt x="8368" y="11015"/>
                  </a:lnTo>
                  <a:lnTo>
                    <a:pt x="8494" y="10637"/>
                  </a:lnTo>
                  <a:lnTo>
                    <a:pt x="8594" y="10258"/>
                  </a:lnTo>
                  <a:lnTo>
                    <a:pt x="8670" y="9855"/>
                  </a:lnTo>
                  <a:lnTo>
                    <a:pt x="8746" y="9477"/>
                  </a:lnTo>
                  <a:lnTo>
                    <a:pt x="8771" y="9074"/>
                  </a:lnTo>
                  <a:lnTo>
                    <a:pt x="8796" y="8671"/>
                  </a:lnTo>
                  <a:lnTo>
                    <a:pt x="8821" y="8217"/>
                  </a:lnTo>
                  <a:lnTo>
                    <a:pt x="8796" y="7789"/>
                  </a:lnTo>
                  <a:lnTo>
                    <a:pt x="8746" y="7360"/>
                  </a:lnTo>
                  <a:lnTo>
                    <a:pt x="8695" y="6932"/>
                  </a:lnTo>
                  <a:lnTo>
                    <a:pt x="8620" y="6503"/>
                  </a:lnTo>
                  <a:lnTo>
                    <a:pt x="8519" y="6100"/>
                  </a:lnTo>
                  <a:lnTo>
                    <a:pt x="8393" y="5697"/>
                  </a:lnTo>
                  <a:lnTo>
                    <a:pt x="8242" y="5319"/>
                  </a:lnTo>
                  <a:lnTo>
                    <a:pt x="8090" y="4916"/>
                  </a:lnTo>
                  <a:lnTo>
                    <a:pt x="7914" y="4563"/>
                  </a:lnTo>
                  <a:lnTo>
                    <a:pt x="7712" y="4185"/>
                  </a:lnTo>
                  <a:lnTo>
                    <a:pt x="7486" y="3832"/>
                  </a:lnTo>
                  <a:lnTo>
                    <a:pt x="7259" y="3504"/>
                  </a:lnTo>
                  <a:lnTo>
                    <a:pt x="7007" y="3177"/>
                  </a:lnTo>
                  <a:lnTo>
                    <a:pt x="6755" y="2849"/>
                  </a:lnTo>
                  <a:lnTo>
                    <a:pt x="6477" y="2546"/>
                  </a:lnTo>
                  <a:lnTo>
                    <a:pt x="6175" y="2269"/>
                  </a:lnTo>
                  <a:lnTo>
                    <a:pt x="5873" y="1992"/>
                  </a:lnTo>
                  <a:lnTo>
                    <a:pt x="5570" y="1740"/>
                  </a:lnTo>
                  <a:lnTo>
                    <a:pt x="5217" y="1488"/>
                  </a:lnTo>
                  <a:lnTo>
                    <a:pt x="4890" y="1261"/>
                  </a:lnTo>
                  <a:lnTo>
                    <a:pt x="4537" y="1060"/>
                  </a:lnTo>
                  <a:lnTo>
                    <a:pt x="4159" y="858"/>
                  </a:lnTo>
                  <a:lnTo>
                    <a:pt x="3781" y="707"/>
                  </a:lnTo>
                  <a:lnTo>
                    <a:pt x="3403" y="530"/>
                  </a:lnTo>
                  <a:lnTo>
                    <a:pt x="2999" y="404"/>
                  </a:lnTo>
                  <a:lnTo>
                    <a:pt x="2596" y="278"/>
                  </a:lnTo>
                  <a:lnTo>
                    <a:pt x="2193" y="177"/>
                  </a:lnTo>
                  <a:lnTo>
                    <a:pt x="1765" y="102"/>
                  </a:lnTo>
                  <a:lnTo>
                    <a:pt x="1336" y="51"/>
                  </a:lnTo>
                  <a:lnTo>
                    <a:pt x="908" y="26"/>
                  </a:lnTo>
                  <a:lnTo>
                    <a:pt x="479" y="1"/>
                  </a:lnTo>
                  <a:close/>
                </a:path>
              </a:pathLst>
            </a:custGeom>
            <a:solidFill>
              <a:srgbClr val="3D3D5C">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5" name="Google Shape;1545;p64"/>
          <p:cNvGrpSpPr/>
          <p:nvPr/>
        </p:nvGrpSpPr>
        <p:grpSpPr>
          <a:xfrm>
            <a:off x="1045044" y="1897261"/>
            <a:ext cx="1281441" cy="1682781"/>
            <a:chOff x="-3133475" y="1263175"/>
            <a:chExt cx="1816873" cy="2385909"/>
          </a:xfrm>
        </p:grpSpPr>
        <p:sp>
          <p:nvSpPr>
            <p:cNvPr id="1546" name="Google Shape;1546;p64"/>
            <p:cNvSpPr/>
            <p:nvPr/>
          </p:nvSpPr>
          <p:spPr>
            <a:xfrm>
              <a:off x="-2947256" y="1328357"/>
              <a:ext cx="758418" cy="1114362"/>
            </a:xfrm>
            <a:custGeom>
              <a:avLst/>
              <a:gdLst/>
              <a:ahLst/>
              <a:cxnLst/>
              <a:rect l="l" t="t" r="r" b="b"/>
              <a:pathLst>
                <a:path w="15126" h="22225" extrusionOk="0">
                  <a:moveTo>
                    <a:pt x="3199" y="0"/>
                  </a:moveTo>
                  <a:lnTo>
                    <a:pt x="3013" y="21"/>
                  </a:lnTo>
                  <a:lnTo>
                    <a:pt x="2848" y="62"/>
                  </a:lnTo>
                  <a:lnTo>
                    <a:pt x="2662" y="124"/>
                  </a:lnTo>
                  <a:lnTo>
                    <a:pt x="2291" y="268"/>
                  </a:lnTo>
                  <a:lnTo>
                    <a:pt x="1919" y="475"/>
                  </a:lnTo>
                  <a:lnTo>
                    <a:pt x="1548" y="702"/>
                  </a:lnTo>
                  <a:lnTo>
                    <a:pt x="1197" y="991"/>
                  </a:lnTo>
                  <a:lnTo>
                    <a:pt x="867" y="1300"/>
                  </a:lnTo>
                  <a:lnTo>
                    <a:pt x="578" y="1630"/>
                  </a:lnTo>
                  <a:lnTo>
                    <a:pt x="330" y="1960"/>
                  </a:lnTo>
                  <a:lnTo>
                    <a:pt x="227" y="2125"/>
                  </a:lnTo>
                  <a:lnTo>
                    <a:pt x="145" y="2291"/>
                  </a:lnTo>
                  <a:lnTo>
                    <a:pt x="83" y="2456"/>
                  </a:lnTo>
                  <a:lnTo>
                    <a:pt x="21" y="2621"/>
                  </a:lnTo>
                  <a:lnTo>
                    <a:pt x="0" y="2786"/>
                  </a:lnTo>
                  <a:lnTo>
                    <a:pt x="0" y="2930"/>
                  </a:lnTo>
                  <a:lnTo>
                    <a:pt x="21" y="3095"/>
                  </a:lnTo>
                  <a:lnTo>
                    <a:pt x="62" y="3219"/>
                  </a:lnTo>
                  <a:lnTo>
                    <a:pt x="124" y="3364"/>
                  </a:lnTo>
                  <a:lnTo>
                    <a:pt x="207" y="3487"/>
                  </a:lnTo>
                  <a:lnTo>
                    <a:pt x="475" y="3818"/>
                  </a:lnTo>
                  <a:lnTo>
                    <a:pt x="826" y="4292"/>
                  </a:lnTo>
                  <a:lnTo>
                    <a:pt x="1238" y="4891"/>
                  </a:lnTo>
                  <a:lnTo>
                    <a:pt x="1692" y="5633"/>
                  </a:lnTo>
                  <a:lnTo>
                    <a:pt x="2188" y="6459"/>
                  </a:lnTo>
                  <a:lnTo>
                    <a:pt x="2724" y="7387"/>
                  </a:lnTo>
                  <a:lnTo>
                    <a:pt x="3240" y="8399"/>
                  </a:lnTo>
                  <a:lnTo>
                    <a:pt x="3756" y="9472"/>
                  </a:lnTo>
                  <a:lnTo>
                    <a:pt x="4251" y="10565"/>
                  </a:lnTo>
                  <a:lnTo>
                    <a:pt x="4478" y="11143"/>
                  </a:lnTo>
                  <a:lnTo>
                    <a:pt x="4705" y="11721"/>
                  </a:lnTo>
                  <a:lnTo>
                    <a:pt x="4911" y="12299"/>
                  </a:lnTo>
                  <a:lnTo>
                    <a:pt x="5097" y="12876"/>
                  </a:lnTo>
                  <a:lnTo>
                    <a:pt x="5262" y="13434"/>
                  </a:lnTo>
                  <a:lnTo>
                    <a:pt x="5427" y="14011"/>
                  </a:lnTo>
                  <a:lnTo>
                    <a:pt x="5551" y="14589"/>
                  </a:lnTo>
                  <a:lnTo>
                    <a:pt x="5654" y="15146"/>
                  </a:lnTo>
                  <a:lnTo>
                    <a:pt x="5737" y="15703"/>
                  </a:lnTo>
                  <a:lnTo>
                    <a:pt x="5799" y="16261"/>
                  </a:lnTo>
                  <a:lnTo>
                    <a:pt x="5819" y="16797"/>
                  </a:lnTo>
                  <a:lnTo>
                    <a:pt x="5799" y="17313"/>
                  </a:lnTo>
                  <a:lnTo>
                    <a:pt x="5778" y="17829"/>
                  </a:lnTo>
                  <a:lnTo>
                    <a:pt x="5696" y="18303"/>
                  </a:lnTo>
                  <a:lnTo>
                    <a:pt x="5613" y="18778"/>
                  </a:lnTo>
                  <a:lnTo>
                    <a:pt x="5592" y="19191"/>
                  </a:lnTo>
                  <a:lnTo>
                    <a:pt x="5592" y="19583"/>
                  </a:lnTo>
                  <a:lnTo>
                    <a:pt x="5634" y="19934"/>
                  </a:lnTo>
                  <a:lnTo>
                    <a:pt x="5696" y="20264"/>
                  </a:lnTo>
                  <a:lnTo>
                    <a:pt x="5799" y="20553"/>
                  </a:lnTo>
                  <a:lnTo>
                    <a:pt x="5923" y="20821"/>
                  </a:lnTo>
                  <a:lnTo>
                    <a:pt x="6088" y="21048"/>
                  </a:lnTo>
                  <a:lnTo>
                    <a:pt x="6253" y="21275"/>
                  </a:lnTo>
                  <a:lnTo>
                    <a:pt x="6438" y="21461"/>
                  </a:lnTo>
                  <a:lnTo>
                    <a:pt x="6665" y="21605"/>
                  </a:lnTo>
                  <a:lnTo>
                    <a:pt x="6892" y="21749"/>
                  </a:lnTo>
                  <a:lnTo>
                    <a:pt x="7119" y="21873"/>
                  </a:lnTo>
                  <a:lnTo>
                    <a:pt x="7388" y="21956"/>
                  </a:lnTo>
                  <a:lnTo>
                    <a:pt x="7635" y="22038"/>
                  </a:lnTo>
                  <a:lnTo>
                    <a:pt x="7904" y="22100"/>
                  </a:lnTo>
                  <a:lnTo>
                    <a:pt x="8172" y="22162"/>
                  </a:lnTo>
                  <a:lnTo>
                    <a:pt x="8440" y="22203"/>
                  </a:lnTo>
                  <a:lnTo>
                    <a:pt x="8956" y="22224"/>
                  </a:lnTo>
                  <a:lnTo>
                    <a:pt x="9472" y="22224"/>
                  </a:lnTo>
                  <a:lnTo>
                    <a:pt x="9926" y="22203"/>
                  </a:lnTo>
                  <a:lnTo>
                    <a:pt x="10297" y="22162"/>
                  </a:lnTo>
                  <a:lnTo>
                    <a:pt x="10607" y="22121"/>
                  </a:lnTo>
                  <a:lnTo>
                    <a:pt x="10875" y="22080"/>
                  </a:lnTo>
                  <a:lnTo>
                    <a:pt x="11040" y="20965"/>
                  </a:lnTo>
                  <a:lnTo>
                    <a:pt x="11453" y="18489"/>
                  </a:lnTo>
                  <a:lnTo>
                    <a:pt x="11700" y="17107"/>
                  </a:lnTo>
                  <a:lnTo>
                    <a:pt x="11927" y="15827"/>
                  </a:lnTo>
                  <a:lnTo>
                    <a:pt x="12134" y="14816"/>
                  </a:lnTo>
                  <a:lnTo>
                    <a:pt x="12216" y="14445"/>
                  </a:lnTo>
                  <a:lnTo>
                    <a:pt x="12278" y="14197"/>
                  </a:lnTo>
                  <a:lnTo>
                    <a:pt x="12361" y="13991"/>
                  </a:lnTo>
                  <a:lnTo>
                    <a:pt x="12485" y="13764"/>
                  </a:lnTo>
                  <a:lnTo>
                    <a:pt x="12670" y="13537"/>
                  </a:lnTo>
                  <a:lnTo>
                    <a:pt x="12856" y="13268"/>
                  </a:lnTo>
                  <a:lnTo>
                    <a:pt x="13310" y="12711"/>
                  </a:lnTo>
                  <a:lnTo>
                    <a:pt x="13826" y="12175"/>
                  </a:lnTo>
                  <a:lnTo>
                    <a:pt x="14300" y="11680"/>
                  </a:lnTo>
                  <a:lnTo>
                    <a:pt x="14713" y="11267"/>
                  </a:lnTo>
                  <a:lnTo>
                    <a:pt x="15105" y="10875"/>
                  </a:lnTo>
                  <a:lnTo>
                    <a:pt x="15126" y="10772"/>
                  </a:lnTo>
                  <a:lnTo>
                    <a:pt x="15126" y="10503"/>
                  </a:lnTo>
                  <a:lnTo>
                    <a:pt x="15085" y="10091"/>
                  </a:lnTo>
                  <a:lnTo>
                    <a:pt x="15043" y="9822"/>
                  </a:lnTo>
                  <a:lnTo>
                    <a:pt x="15002" y="9554"/>
                  </a:lnTo>
                  <a:lnTo>
                    <a:pt x="14919" y="9265"/>
                  </a:lnTo>
                  <a:lnTo>
                    <a:pt x="14816" y="8976"/>
                  </a:lnTo>
                  <a:lnTo>
                    <a:pt x="14692" y="8667"/>
                  </a:lnTo>
                  <a:lnTo>
                    <a:pt x="14527" y="8357"/>
                  </a:lnTo>
                  <a:lnTo>
                    <a:pt x="14342" y="8048"/>
                  </a:lnTo>
                  <a:lnTo>
                    <a:pt x="14094" y="7738"/>
                  </a:lnTo>
                  <a:lnTo>
                    <a:pt x="13826" y="7449"/>
                  </a:lnTo>
                  <a:lnTo>
                    <a:pt x="13496" y="7160"/>
                  </a:lnTo>
                  <a:lnTo>
                    <a:pt x="13310" y="7037"/>
                  </a:lnTo>
                  <a:lnTo>
                    <a:pt x="13124" y="6933"/>
                  </a:lnTo>
                  <a:lnTo>
                    <a:pt x="12959" y="6830"/>
                  </a:lnTo>
                  <a:lnTo>
                    <a:pt x="12815" y="6768"/>
                  </a:lnTo>
                  <a:lnTo>
                    <a:pt x="12670" y="6727"/>
                  </a:lnTo>
                  <a:lnTo>
                    <a:pt x="12526" y="6706"/>
                  </a:lnTo>
                  <a:lnTo>
                    <a:pt x="12258" y="6706"/>
                  </a:lnTo>
                  <a:lnTo>
                    <a:pt x="12154" y="6748"/>
                  </a:lnTo>
                  <a:lnTo>
                    <a:pt x="12051" y="6768"/>
                  </a:lnTo>
                  <a:lnTo>
                    <a:pt x="11845" y="6872"/>
                  </a:lnTo>
                  <a:lnTo>
                    <a:pt x="11659" y="7016"/>
                  </a:lnTo>
                  <a:lnTo>
                    <a:pt x="11494" y="7160"/>
                  </a:lnTo>
                  <a:lnTo>
                    <a:pt x="11267" y="7387"/>
                  </a:lnTo>
                  <a:lnTo>
                    <a:pt x="11164" y="7470"/>
                  </a:lnTo>
                  <a:lnTo>
                    <a:pt x="11040" y="7552"/>
                  </a:lnTo>
                  <a:lnTo>
                    <a:pt x="10937" y="7594"/>
                  </a:lnTo>
                  <a:lnTo>
                    <a:pt x="10813" y="7614"/>
                  </a:lnTo>
                  <a:lnTo>
                    <a:pt x="10689" y="7573"/>
                  </a:lnTo>
                  <a:lnTo>
                    <a:pt x="10565" y="7511"/>
                  </a:lnTo>
                  <a:lnTo>
                    <a:pt x="10380" y="7346"/>
                  </a:lnTo>
                  <a:lnTo>
                    <a:pt x="10091" y="7078"/>
                  </a:lnTo>
                  <a:lnTo>
                    <a:pt x="9348" y="6252"/>
                  </a:lnTo>
                  <a:lnTo>
                    <a:pt x="8399" y="5200"/>
                  </a:lnTo>
                  <a:lnTo>
                    <a:pt x="7346" y="4003"/>
                  </a:lnTo>
                  <a:lnTo>
                    <a:pt x="6294" y="2786"/>
                  </a:lnTo>
                  <a:lnTo>
                    <a:pt x="5304" y="1671"/>
                  </a:lnTo>
                  <a:lnTo>
                    <a:pt x="4457" y="784"/>
                  </a:lnTo>
                  <a:lnTo>
                    <a:pt x="4148" y="433"/>
                  </a:lnTo>
                  <a:lnTo>
                    <a:pt x="3880" y="206"/>
                  </a:lnTo>
                  <a:lnTo>
                    <a:pt x="3777" y="124"/>
                  </a:lnTo>
                  <a:lnTo>
                    <a:pt x="3632" y="62"/>
                  </a:lnTo>
                  <a:lnTo>
                    <a:pt x="3508" y="21"/>
                  </a:lnTo>
                  <a:lnTo>
                    <a:pt x="33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64"/>
            <p:cNvSpPr/>
            <p:nvPr/>
          </p:nvSpPr>
          <p:spPr>
            <a:xfrm>
              <a:off x="-2947256" y="1328357"/>
              <a:ext cx="758418" cy="1114362"/>
            </a:xfrm>
            <a:custGeom>
              <a:avLst/>
              <a:gdLst/>
              <a:ahLst/>
              <a:cxnLst/>
              <a:rect l="l" t="t" r="r" b="b"/>
              <a:pathLst>
                <a:path w="15126" h="22225" fill="none" extrusionOk="0">
                  <a:moveTo>
                    <a:pt x="10875" y="22080"/>
                  </a:moveTo>
                  <a:lnTo>
                    <a:pt x="10875" y="22080"/>
                  </a:lnTo>
                  <a:lnTo>
                    <a:pt x="11040" y="20965"/>
                  </a:lnTo>
                  <a:lnTo>
                    <a:pt x="11453" y="18489"/>
                  </a:lnTo>
                  <a:lnTo>
                    <a:pt x="11700" y="17107"/>
                  </a:lnTo>
                  <a:lnTo>
                    <a:pt x="11927" y="15827"/>
                  </a:lnTo>
                  <a:lnTo>
                    <a:pt x="12134" y="14816"/>
                  </a:lnTo>
                  <a:lnTo>
                    <a:pt x="12216" y="14445"/>
                  </a:lnTo>
                  <a:lnTo>
                    <a:pt x="12278" y="14197"/>
                  </a:lnTo>
                  <a:lnTo>
                    <a:pt x="12278" y="14197"/>
                  </a:lnTo>
                  <a:lnTo>
                    <a:pt x="12361" y="13991"/>
                  </a:lnTo>
                  <a:lnTo>
                    <a:pt x="12485" y="13764"/>
                  </a:lnTo>
                  <a:lnTo>
                    <a:pt x="12670" y="13537"/>
                  </a:lnTo>
                  <a:lnTo>
                    <a:pt x="12856" y="13268"/>
                  </a:lnTo>
                  <a:lnTo>
                    <a:pt x="13310" y="12711"/>
                  </a:lnTo>
                  <a:lnTo>
                    <a:pt x="13826" y="12175"/>
                  </a:lnTo>
                  <a:lnTo>
                    <a:pt x="14300" y="11680"/>
                  </a:lnTo>
                  <a:lnTo>
                    <a:pt x="14713" y="11267"/>
                  </a:lnTo>
                  <a:lnTo>
                    <a:pt x="15105" y="10875"/>
                  </a:lnTo>
                  <a:lnTo>
                    <a:pt x="15105" y="10875"/>
                  </a:lnTo>
                  <a:lnTo>
                    <a:pt x="15126" y="10772"/>
                  </a:lnTo>
                  <a:lnTo>
                    <a:pt x="15126" y="10503"/>
                  </a:lnTo>
                  <a:lnTo>
                    <a:pt x="15085" y="10091"/>
                  </a:lnTo>
                  <a:lnTo>
                    <a:pt x="15043" y="9822"/>
                  </a:lnTo>
                  <a:lnTo>
                    <a:pt x="15002" y="9554"/>
                  </a:lnTo>
                  <a:lnTo>
                    <a:pt x="14919" y="9265"/>
                  </a:lnTo>
                  <a:lnTo>
                    <a:pt x="14816" y="8976"/>
                  </a:lnTo>
                  <a:lnTo>
                    <a:pt x="14692" y="8667"/>
                  </a:lnTo>
                  <a:lnTo>
                    <a:pt x="14527" y="8357"/>
                  </a:lnTo>
                  <a:lnTo>
                    <a:pt x="14342" y="8048"/>
                  </a:lnTo>
                  <a:lnTo>
                    <a:pt x="14094" y="7738"/>
                  </a:lnTo>
                  <a:lnTo>
                    <a:pt x="13826" y="7449"/>
                  </a:lnTo>
                  <a:lnTo>
                    <a:pt x="13496" y="7160"/>
                  </a:lnTo>
                  <a:lnTo>
                    <a:pt x="13496" y="7160"/>
                  </a:lnTo>
                  <a:lnTo>
                    <a:pt x="13310" y="7037"/>
                  </a:lnTo>
                  <a:lnTo>
                    <a:pt x="13124" y="6933"/>
                  </a:lnTo>
                  <a:lnTo>
                    <a:pt x="12959" y="6830"/>
                  </a:lnTo>
                  <a:lnTo>
                    <a:pt x="12815" y="6768"/>
                  </a:lnTo>
                  <a:lnTo>
                    <a:pt x="12670" y="6727"/>
                  </a:lnTo>
                  <a:lnTo>
                    <a:pt x="12526" y="6706"/>
                  </a:lnTo>
                  <a:lnTo>
                    <a:pt x="12381" y="6706"/>
                  </a:lnTo>
                  <a:lnTo>
                    <a:pt x="12258" y="6706"/>
                  </a:lnTo>
                  <a:lnTo>
                    <a:pt x="12154" y="6748"/>
                  </a:lnTo>
                  <a:lnTo>
                    <a:pt x="12051" y="6768"/>
                  </a:lnTo>
                  <a:lnTo>
                    <a:pt x="11845" y="6872"/>
                  </a:lnTo>
                  <a:lnTo>
                    <a:pt x="11659" y="7016"/>
                  </a:lnTo>
                  <a:lnTo>
                    <a:pt x="11494" y="7160"/>
                  </a:lnTo>
                  <a:lnTo>
                    <a:pt x="11494" y="7160"/>
                  </a:lnTo>
                  <a:lnTo>
                    <a:pt x="11267" y="7387"/>
                  </a:lnTo>
                  <a:lnTo>
                    <a:pt x="11164" y="7470"/>
                  </a:lnTo>
                  <a:lnTo>
                    <a:pt x="11040" y="7552"/>
                  </a:lnTo>
                  <a:lnTo>
                    <a:pt x="10937" y="7594"/>
                  </a:lnTo>
                  <a:lnTo>
                    <a:pt x="10813" y="7614"/>
                  </a:lnTo>
                  <a:lnTo>
                    <a:pt x="10689" y="7573"/>
                  </a:lnTo>
                  <a:lnTo>
                    <a:pt x="10565" y="7511"/>
                  </a:lnTo>
                  <a:lnTo>
                    <a:pt x="10565" y="7511"/>
                  </a:lnTo>
                  <a:lnTo>
                    <a:pt x="10380" y="7346"/>
                  </a:lnTo>
                  <a:lnTo>
                    <a:pt x="10091" y="7078"/>
                  </a:lnTo>
                  <a:lnTo>
                    <a:pt x="9348" y="6252"/>
                  </a:lnTo>
                  <a:lnTo>
                    <a:pt x="8399" y="5200"/>
                  </a:lnTo>
                  <a:lnTo>
                    <a:pt x="7346" y="4003"/>
                  </a:lnTo>
                  <a:lnTo>
                    <a:pt x="6294" y="2786"/>
                  </a:lnTo>
                  <a:lnTo>
                    <a:pt x="5304" y="1671"/>
                  </a:lnTo>
                  <a:lnTo>
                    <a:pt x="4457" y="784"/>
                  </a:lnTo>
                  <a:lnTo>
                    <a:pt x="4148" y="433"/>
                  </a:lnTo>
                  <a:lnTo>
                    <a:pt x="3880" y="206"/>
                  </a:lnTo>
                  <a:lnTo>
                    <a:pt x="3880" y="206"/>
                  </a:lnTo>
                  <a:lnTo>
                    <a:pt x="3777" y="124"/>
                  </a:lnTo>
                  <a:lnTo>
                    <a:pt x="3632" y="62"/>
                  </a:lnTo>
                  <a:lnTo>
                    <a:pt x="3508" y="21"/>
                  </a:lnTo>
                  <a:lnTo>
                    <a:pt x="3343" y="0"/>
                  </a:lnTo>
                  <a:lnTo>
                    <a:pt x="3199" y="0"/>
                  </a:lnTo>
                  <a:lnTo>
                    <a:pt x="3013" y="21"/>
                  </a:lnTo>
                  <a:lnTo>
                    <a:pt x="2848" y="62"/>
                  </a:lnTo>
                  <a:lnTo>
                    <a:pt x="2662" y="124"/>
                  </a:lnTo>
                  <a:lnTo>
                    <a:pt x="2291" y="268"/>
                  </a:lnTo>
                  <a:lnTo>
                    <a:pt x="1919" y="475"/>
                  </a:lnTo>
                  <a:lnTo>
                    <a:pt x="1548" y="702"/>
                  </a:lnTo>
                  <a:lnTo>
                    <a:pt x="1197" y="991"/>
                  </a:lnTo>
                  <a:lnTo>
                    <a:pt x="867" y="1300"/>
                  </a:lnTo>
                  <a:lnTo>
                    <a:pt x="578" y="1630"/>
                  </a:lnTo>
                  <a:lnTo>
                    <a:pt x="330" y="1960"/>
                  </a:lnTo>
                  <a:lnTo>
                    <a:pt x="227" y="2125"/>
                  </a:lnTo>
                  <a:lnTo>
                    <a:pt x="145" y="2291"/>
                  </a:lnTo>
                  <a:lnTo>
                    <a:pt x="83" y="2456"/>
                  </a:lnTo>
                  <a:lnTo>
                    <a:pt x="21" y="2621"/>
                  </a:lnTo>
                  <a:lnTo>
                    <a:pt x="0" y="2786"/>
                  </a:lnTo>
                  <a:lnTo>
                    <a:pt x="0" y="2930"/>
                  </a:lnTo>
                  <a:lnTo>
                    <a:pt x="21" y="3095"/>
                  </a:lnTo>
                  <a:lnTo>
                    <a:pt x="62" y="3219"/>
                  </a:lnTo>
                  <a:lnTo>
                    <a:pt x="124" y="3364"/>
                  </a:lnTo>
                  <a:lnTo>
                    <a:pt x="207" y="3487"/>
                  </a:lnTo>
                  <a:lnTo>
                    <a:pt x="207" y="3487"/>
                  </a:lnTo>
                  <a:lnTo>
                    <a:pt x="475" y="3818"/>
                  </a:lnTo>
                  <a:lnTo>
                    <a:pt x="826" y="4292"/>
                  </a:lnTo>
                  <a:lnTo>
                    <a:pt x="1238" y="4891"/>
                  </a:lnTo>
                  <a:lnTo>
                    <a:pt x="1692" y="5633"/>
                  </a:lnTo>
                  <a:lnTo>
                    <a:pt x="2188" y="6459"/>
                  </a:lnTo>
                  <a:lnTo>
                    <a:pt x="2724" y="7387"/>
                  </a:lnTo>
                  <a:lnTo>
                    <a:pt x="3240" y="8399"/>
                  </a:lnTo>
                  <a:lnTo>
                    <a:pt x="3756" y="9472"/>
                  </a:lnTo>
                  <a:lnTo>
                    <a:pt x="4251" y="10565"/>
                  </a:lnTo>
                  <a:lnTo>
                    <a:pt x="4478" y="11143"/>
                  </a:lnTo>
                  <a:lnTo>
                    <a:pt x="4705" y="11721"/>
                  </a:lnTo>
                  <a:lnTo>
                    <a:pt x="4911" y="12299"/>
                  </a:lnTo>
                  <a:lnTo>
                    <a:pt x="5097" y="12876"/>
                  </a:lnTo>
                  <a:lnTo>
                    <a:pt x="5262" y="13434"/>
                  </a:lnTo>
                  <a:lnTo>
                    <a:pt x="5427" y="14011"/>
                  </a:lnTo>
                  <a:lnTo>
                    <a:pt x="5551" y="14589"/>
                  </a:lnTo>
                  <a:lnTo>
                    <a:pt x="5654" y="15146"/>
                  </a:lnTo>
                  <a:lnTo>
                    <a:pt x="5737" y="15703"/>
                  </a:lnTo>
                  <a:lnTo>
                    <a:pt x="5799" y="16261"/>
                  </a:lnTo>
                  <a:lnTo>
                    <a:pt x="5819" y="16797"/>
                  </a:lnTo>
                  <a:lnTo>
                    <a:pt x="5799" y="17313"/>
                  </a:lnTo>
                  <a:lnTo>
                    <a:pt x="5778" y="17829"/>
                  </a:lnTo>
                  <a:lnTo>
                    <a:pt x="5696" y="18303"/>
                  </a:lnTo>
                  <a:lnTo>
                    <a:pt x="5696" y="18303"/>
                  </a:lnTo>
                  <a:lnTo>
                    <a:pt x="5613" y="18778"/>
                  </a:lnTo>
                  <a:lnTo>
                    <a:pt x="5592" y="19191"/>
                  </a:lnTo>
                  <a:lnTo>
                    <a:pt x="5592" y="19583"/>
                  </a:lnTo>
                  <a:lnTo>
                    <a:pt x="5634" y="19934"/>
                  </a:lnTo>
                  <a:lnTo>
                    <a:pt x="5696" y="20264"/>
                  </a:lnTo>
                  <a:lnTo>
                    <a:pt x="5799" y="20553"/>
                  </a:lnTo>
                  <a:lnTo>
                    <a:pt x="5923" y="20821"/>
                  </a:lnTo>
                  <a:lnTo>
                    <a:pt x="6088" y="21048"/>
                  </a:lnTo>
                  <a:lnTo>
                    <a:pt x="6253" y="21275"/>
                  </a:lnTo>
                  <a:lnTo>
                    <a:pt x="6438" y="21461"/>
                  </a:lnTo>
                  <a:lnTo>
                    <a:pt x="6665" y="21605"/>
                  </a:lnTo>
                  <a:lnTo>
                    <a:pt x="6892" y="21749"/>
                  </a:lnTo>
                  <a:lnTo>
                    <a:pt x="7119" y="21873"/>
                  </a:lnTo>
                  <a:lnTo>
                    <a:pt x="7388" y="21956"/>
                  </a:lnTo>
                  <a:lnTo>
                    <a:pt x="7635" y="22038"/>
                  </a:lnTo>
                  <a:lnTo>
                    <a:pt x="7904" y="22100"/>
                  </a:lnTo>
                  <a:lnTo>
                    <a:pt x="8172" y="22162"/>
                  </a:lnTo>
                  <a:lnTo>
                    <a:pt x="8440" y="22203"/>
                  </a:lnTo>
                  <a:lnTo>
                    <a:pt x="8956" y="22224"/>
                  </a:lnTo>
                  <a:lnTo>
                    <a:pt x="9472" y="22224"/>
                  </a:lnTo>
                  <a:lnTo>
                    <a:pt x="9926" y="22203"/>
                  </a:lnTo>
                  <a:lnTo>
                    <a:pt x="10297" y="22162"/>
                  </a:lnTo>
                  <a:lnTo>
                    <a:pt x="10607" y="22121"/>
                  </a:lnTo>
                  <a:lnTo>
                    <a:pt x="10875" y="2208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64"/>
            <p:cNvSpPr/>
            <p:nvPr/>
          </p:nvSpPr>
          <p:spPr>
            <a:xfrm>
              <a:off x="-2549949" y="1263175"/>
              <a:ext cx="792563" cy="1205366"/>
            </a:xfrm>
            <a:custGeom>
              <a:avLst/>
              <a:gdLst/>
              <a:ahLst/>
              <a:cxnLst/>
              <a:rect l="l" t="t" r="r" b="b"/>
              <a:pathLst>
                <a:path w="15807" h="24040" extrusionOk="0">
                  <a:moveTo>
                    <a:pt x="9080" y="0"/>
                  </a:moveTo>
                  <a:lnTo>
                    <a:pt x="8605" y="41"/>
                  </a:lnTo>
                  <a:lnTo>
                    <a:pt x="8130" y="103"/>
                  </a:lnTo>
                  <a:lnTo>
                    <a:pt x="8048" y="413"/>
                  </a:lnTo>
                  <a:lnTo>
                    <a:pt x="7903" y="846"/>
                  </a:lnTo>
                  <a:lnTo>
                    <a:pt x="7800" y="1135"/>
                  </a:lnTo>
                  <a:lnTo>
                    <a:pt x="7656" y="1465"/>
                  </a:lnTo>
                  <a:lnTo>
                    <a:pt x="7470" y="1857"/>
                  </a:lnTo>
                  <a:lnTo>
                    <a:pt x="7243" y="2291"/>
                  </a:lnTo>
                  <a:lnTo>
                    <a:pt x="6934" y="2786"/>
                  </a:lnTo>
                  <a:lnTo>
                    <a:pt x="6562" y="3364"/>
                  </a:lnTo>
                  <a:lnTo>
                    <a:pt x="6129" y="3983"/>
                  </a:lnTo>
                  <a:lnTo>
                    <a:pt x="5592" y="4705"/>
                  </a:lnTo>
                  <a:lnTo>
                    <a:pt x="4953" y="5489"/>
                  </a:lnTo>
                  <a:lnTo>
                    <a:pt x="4230" y="6376"/>
                  </a:lnTo>
                  <a:lnTo>
                    <a:pt x="3384" y="7325"/>
                  </a:lnTo>
                  <a:lnTo>
                    <a:pt x="2414" y="8378"/>
                  </a:lnTo>
                  <a:lnTo>
                    <a:pt x="2167" y="8667"/>
                  </a:lnTo>
                  <a:lnTo>
                    <a:pt x="1940" y="8935"/>
                  </a:lnTo>
                  <a:lnTo>
                    <a:pt x="1734" y="9224"/>
                  </a:lnTo>
                  <a:lnTo>
                    <a:pt x="1527" y="9513"/>
                  </a:lnTo>
                  <a:lnTo>
                    <a:pt x="1341" y="9802"/>
                  </a:lnTo>
                  <a:lnTo>
                    <a:pt x="1156" y="10091"/>
                  </a:lnTo>
                  <a:lnTo>
                    <a:pt x="1011" y="10379"/>
                  </a:lnTo>
                  <a:lnTo>
                    <a:pt x="846" y="10689"/>
                  </a:lnTo>
                  <a:lnTo>
                    <a:pt x="599" y="11267"/>
                  </a:lnTo>
                  <a:lnTo>
                    <a:pt x="392" y="11865"/>
                  </a:lnTo>
                  <a:lnTo>
                    <a:pt x="227" y="12484"/>
                  </a:lnTo>
                  <a:lnTo>
                    <a:pt x="124" y="13083"/>
                  </a:lnTo>
                  <a:lnTo>
                    <a:pt x="41" y="13681"/>
                  </a:lnTo>
                  <a:lnTo>
                    <a:pt x="0" y="14280"/>
                  </a:lnTo>
                  <a:lnTo>
                    <a:pt x="0" y="14857"/>
                  </a:lnTo>
                  <a:lnTo>
                    <a:pt x="21" y="15456"/>
                  </a:lnTo>
                  <a:lnTo>
                    <a:pt x="83" y="16013"/>
                  </a:lnTo>
                  <a:lnTo>
                    <a:pt x="145" y="16591"/>
                  </a:lnTo>
                  <a:lnTo>
                    <a:pt x="248" y="17127"/>
                  </a:lnTo>
                  <a:lnTo>
                    <a:pt x="372" y="17664"/>
                  </a:lnTo>
                  <a:lnTo>
                    <a:pt x="516" y="18180"/>
                  </a:lnTo>
                  <a:lnTo>
                    <a:pt x="661" y="18675"/>
                  </a:lnTo>
                  <a:lnTo>
                    <a:pt x="826" y="19170"/>
                  </a:lnTo>
                  <a:lnTo>
                    <a:pt x="991" y="19603"/>
                  </a:lnTo>
                  <a:lnTo>
                    <a:pt x="1321" y="20449"/>
                  </a:lnTo>
                  <a:lnTo>
                    <a:pt x="1651" y="21151"/>
                  </a:lnTo>
                  <a:lnTo>
                    <a:pt x="1961" y="21749"/>
                  </a:lnTo>
                  <a:lnTo>
                    <a:pt x="2208" y="22183"/>
                  </a:lnTo>
                  <a:lnTo>
                    <a:pt x="2414" y="22534"/>
                  </a:lnTo>
                  <a:lnTo>
                    <a:pt x="2745" y="22946"/>
                  </a:lnTo>
                  <a:lnTo>
                    <a:pt x="3075" y="23297"/>
                  </a:lnTo>
                  <a:lnTo>
                    <a:pt x="3240" y="23442"/>
                  </a:lnTo>
                  <a:lnTo>
                    <a:pt x="3405" y="23565"/>
                  </a:lnTo>
                  <a:lnTo>
                    <a:pt x="3570" y="23669"/>
                  </a:lnTo>
                  <a:lnTo>
                    <a:pt x="3735" y="23772"/>
                  </a:lnTo>
                  <a:lnTo>
                    <a:pt x="3900" y="23854"/>
                  </a:lnTo>
                  <a:lnTo>
                    <a:pt x="4065" y="23916"/>
                  </a:lnTo>
                  <a:lnTo>
                    <a:pt x="4230" y="23978"/>
                  </a:lnTo>
                  <a:lnTo>
                    <a:pt x="4395" y="23999"/>
                  </a:lnTo>
                  <a:lnTo>
                    <a:pt x="4561" y="24040"/>
                  </a:lnTo>
                  <a:lnTo>
                    <a:pt x="4911" y="24040"/>
                  </a:lnTo>
                  <a:lnTo>
                    <a:pt x="5076" y="24019"/>
                  </a:lnTo>
                  <a:lnTo>
                    <a:pt x="5407" y="23957"/>
                  </a:lnTo>
                  <a:lnTo>
                    <a:pt x="5757" y="23854"/>
                  </a:lnTo>
                  <a:lnTo>
                    <a:pt x="6088" y="23689"/>
                  </a:lnTo>
                  <a:lnTo>
                    <a:pt x="6438" y="23503"/>
                  </a:lnTo>
                  <a:lnTo>
                    <a:pt x="6768" y="23276"/>
                  </a:lnTo>
                  <a:lnTo>
                    <a:pt x="7119" y="22988"/>
                  </a:lnTo>
                  <a:lnTo>
                    <a:pt x="7470" y="22699"/>
                  </a:lnTo>
                  <a:lnTo>
                    <a:pt x="7821" y="22369"/>
                  </a:lnTo>
                  <a:lnTo>
                    <a:pt x="8172" y="22018"/>
                  </a:lnTo>
                  <a:lnTo>
                    <a:pt x="8543" y="21626"/>
                  </a:lnTo>
                  <a:lnTo>
                    <a:pt x="9265" y="20821"/>
                  </a:lnTo>
                  <a:lnTo>
                    <a:pt x="9988" y="19934"/>
                  </a:lnTo>
                  <a:lnTo>
                    <a:pt x="10730" y="19026"/>
                  </a:lnTo>
                  <a:lnTo>
                    <a:pt x="11494" y="18076"/>
                  </a:lnTo>
                  <a:lnTo>
                    <a:pt x="12257" y="17168"/>
                  </a:lnTo>
                  <a:lnTo>
                    <a:pt x="13042" y="16261"/>
                  </a:lnTo>
                  <a:lnTo>
                    <a:pt x="13454" y="15827"/>
                  </a:lnTo>
                  <a:lnTo>
                    <a:pt x="13846" y="15414"/>
                  </a:lnTo>
                  <a:lnTo>
                    <a:pt x="14238" y="15022"/>
                  </a:lnTo>
                  <a:lnTo>
                    <a:pt x="14569" y="14610"/>
                  </a:lnTo>
                  <a:lnTo>
                    <a:pt x="14857" y="14197"/>
                  </a:lnTo>
                  <a:lnTo>
                    <a:pt x="15105" y="13784"/>
                  </a:lnTo>
                  <a:lnTo>
                    <a:pt x="15311" y="13372"/>
                  </a:lnTo>
                  <a:lnTo>
                    <a:pt x="15477" y="12959"/>
                  </a:lnTo>
                  <a:lnTo>
                    <a:pt x="15600" y="12546"/>
                  </a:lnTo>
                  <a:lnTo>
                    <a:pt x="15703" y="12133"/>
                  </a:lnTo>
                  <a:lnTo>
                    <a:pt x="15765" y="11721"/>
                  </a:lnTo>
                  <a:lnTo>
                    <a:pt x="15807" y="11308"/>
                  </a:lnTo>
                  <a:lnTo>
                    <a:pt x="15807" y="10916"/>
                  </a:lnTo>
                  <a:lnTo>
                    <a:pt x="15786" y="10524"/>
                  </a:lnTo>
                  <a:lnTo>
                    <a:pt x="15745" y="10132"/>
                  </a:lnTo>
                  <a:lnTo>
                    <a:pt x="15683" y="9740"/>
                  </a:lnTo>
                  <a:lnTo>
                    <a:pt x="15600" y="9368"/>
                  </a:lnTo>
                  <a:lnTo>
                    <a:pt x="15497" y="8997"/>
                  </a:lnTo>
                  <a:lnTo>
                    <a:pt x="15373" y="8646"/>
                  </a:lnTo>
                  <a:lnTo>
                    <a:pt x="15250" y="8295"/>
                  </a:lnTo>
                  <a:lnTo>
                    <a:pt x="15105" y="7965"/>
                  </a:lnTo>
                  <a:lnTo>
                    <a:pt x="14940" y="7656"/>
                  </a:lnTo>
                  <a:lnTo>
                    <a:pt x="14610" y="7037"/>
                  </a:lnTo>
                  <a:lnTo>
                    <a:pt x="14280" y="6500"/>
                  </a:lnTo>
                  <a:lnTo>
                    <a:pt x="13929" y="6025"/>
                  </a:lnTo>
                  <a:lnTo>
                    <a:pt x="13619" y="5633"/>
                  </a:lnTo>
                  <a:lnTo>
                    <a:pt x="13330" y="5303"/>
                  </a:lnTo>
                  <a:lnTo>
                    <a:pt x="13083" y="5076"/>
                  </a:lnTo>
                  <a:lnTo>
                    <a:pt x="12897" y="4870"/>
                  </a:lnTo>
                  <a:lnTo>
                    <a:pt x="12711" y="4643"/>
                  </a:lnTo>
                  <a:lnTo>
                    <a:pt x="12546" y="4416"/>
                  </a:lnTo>
                  <a:lnTo>
                    <a:pt x="12402" y="4148"/>
                  </a:lnTo>
                  <a:lnTo>
                    <a:pt x="12278" y="3859"/>
                  </a:lnTo>
                  <a:lnTo>
                    <a:pt x="12154" y="3570"/>
                  </a:lnTo>
                  <a:lnTo>
                    <a:pt x="11948" y="2992"/>
                  </a:lnTo>
                  <a:lnTo>
                    <a:pt x="11762" y="2373"/>
                  </a:lnTo>
                  <a:lnTo>
                    <a:pt x="11618" y="1795"/>
                  </a:lnTo>
                  <a:lnTo>
                    <a:pt x="11494" y="1238"/>
                  </a:lnTo>
                  <a:lnTo>
                    <a:pt x="11370" y="764"/>
                  </a:lnTo>
                  <a:lnTo>
                    <a:pt x="11329" y="660"/>
                  </a:lnTo>
                  <a:lnTo>
                    <a:pt x="11267" y="578"/>
                  </a:lnTo>
                  <a:lnTo>
                    <a:pt x="11205" y="475"/>
                  </a:lnTo>
                  <a:lnTo>
                    <a:pt x="11123" y="413"/>
                  </a:lnTo>
                  <a:lnTo>
                    <a:pt x="10937" y="268"/>
                  </a:lnTo>
                  <a:lnTo>
                    <a:pt x="10730" y="165"/>
                  </a:lnTo>
                  <a:lnTo>
                    <a:pt x="10462" y="103"/>
                  </a:lnTo>
                  <a:lnTo>
                    <a:pt x="10194" y="41"/>
                  </a:lnTo>
                  <a:lnTo>
                    <a:pt x="9905" y="21"/>
                  </a:lnTo>
                  <a:lnTo>
                    <a:pt x="963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64"/>
            <p:cNvSpPr/>
            <p:nvPr/>
          </p:nvSpPr>
          <p:spPr>
            <a:xfrm>
              <a:off x="-2549949" y="1263175"/>
              <a:ext cx="792563" cy="1205366"/>
            </a:xfrm>
            <a:custGeom>
              <a:avLst/>
              <a:gdLst/>
              <a:ahLst/>
              <a:cxnLst/>
              <a:rect l="l" t="t" r="r" b="b"/>
              <a:pathLst>
                <a:path w="15807" h="24040" fill="none" extrusionOk="0">
                  <a:moveTo>
                    <a:pt x="2414" y="22534"/>
                  </a:moveTo>
                  <a:lnTo>
                    <a:pt x="2414" y="22534"/>
                  </a:lnTo>
                  <a:lnTo>
                    <a:pt x="2208" y="22183"/>
                  </a:lnTo>
                  <a:lnTo>
                    <a:pt x="1961" y="21749"/>
                  </a:lnTo>
                  <a:lnTo>
                    <a:pt x="1651" y="21151"/>
                  </a:lnTo>
                  <a:lnTo>
                    <a:pt x="1321" y="20449"/>
                  </a:lnTo>
                  <a:lnTo>
                    <a:pt x="991" y="19603"/>
                  </a:lnTo>
                  <a:lnTo>
                    <a:pt x="826" y="19170"/>
                  </a:lnTo>
                  <a:lnTo>
                    <a:pt x="661" y="18675"/>
                  </a:lnTo>
                  <a:lnTo>
                    <a:pt x="516" y="18180"/>
                  </a:lnTo>
                  <a:lnTo>
                    <a:pt x="372" y="17664"/>
                  </a:lnTo>
                  <a:lnTo>
                    <a:pt x="248" y="17127"/>
                  </a:lnTo>
                  <a:lnTo>
                    <a:pt x="145" y="16591"/>
                  </a:lnTo>
                  <a:lnTo>
                    <a:pt x="83" y="16013"/>
                  </a:lnTo>
                  <a:lnTo>
                    <a:pt x="21" y="15456"/>
                  </a:lnTo>
                  <a:lnTo>
                    <a:pt x="0" y="14857"/>
                  </a:lnTo>
                  <a:lnTo>
                    <a:pt x="0" y="14280"/>
                  </a:lnTo>
                  <a:lnTo>
                    <a:pt x="41" y="13681"/>
                  </a:lnTo>
                  <a:lnTo>
                    <a:pt x="124" y="13083"/>
                  </a:lnTo>
                  <a:lnTo>
                    <a:pt x="227" y="12484"/>
                  </a:lnTo>
                  <a:lnTo>
                    <a:pt x="392" y="11865"/>
                  </a:lnTo>
                  <a:lnTo>
                    <a:pt x="599" y="11267"/>
                  </a:lnTo>
                  <a:lnTo>
                    <a:pt x="846" y="10689"/>
                  </a:lnTo>
                  <a:lnTo>
                    <a:pt x="1011" y="10379"/>
                  </a:lnTo>
                  <a:lnTo>
                    <a:pt x="1156" y="10091"/>
                  </a:lnTo>
                  <a:lnTo>
                    <a:pt x="1341" y="9802"/>
                  </a:lnTo>
                  <a:lnTo>
                    <a:pt x="1527" y="9513"/>
                  </a:lnTo>
                  <a:lnTo>
                    <a:pt x="1734" y="9224"/>
                  </a:lnTo>
                  <a:lnTo>
                    <a:pt x="1940" y="8935"/>
                  </a:lnTo>
                  <a:lnTo>
                    <a:pt x="2167" y="8667"/>
                  </a:lnTo>
                  <a:lnTo>
                    <a:pt x="2414" y="8378"/>
                  </a:lnTo>
                  <a:lnTo>
                    <a:pt x="2414" y="8378"/>
                  </a:lnTo>
                  <a:lnTo>
                    <a:pt x="3384" y="7325"/>
                  </a:lnTo>
                  <a:lnTo>
                    <a:pt x="4230" y="6376"/>
                  </a:lnTo>
                  <a:lnTo>
                    <a:pt x="4953" y="5489"/>
                  </a:lnTo>
                  <a:lnTo>
                    <a:pt x="5592" y="4705"/>
                  </a:lnTo>
                  <a:lnTo>
                    <a:pt x="6129" y="3983"/>
                  </a:lnTo>
                  <a:lnTo>
                    <a:pt x="6562" y="3364"/>
                  </a:lnTo>
                  <a:lnTo>
                    <a:pt x="6934" y="2786"/>
                  </a:lnTo>
                  <a:lnTo>
                    <a:pt x="7243" y="2291"/>
                  </a:lnTo>
                  <a:lnTo>
                    <a:pt x="7470" y="1857"/>
                  </a:lnTo>
                  <a:lnTo>
                    <a:pt x="7656" y="1465"/>
                  </a:lnTo>
                  <a:lnTo>
                    <a:pt x="7800" y="1135"/>
                  </a:lnTo>
                  <a:lnTo>
                    <a:pt x="7903" y="846"/>
                  </a:lnTo>
                  <a:lnTo>
                    <a:pt x="8048" y="413"/>
                  </a:lnTo>
                  <a:lnTo>
                    <a:pt x="8130" y="103"/>
                  </a:lnTo>
                  <a:lnTo>
                    <a:pt x="8130" y="103"/>
                  </a:lnTo>
                  <a:lnTo>
                    <a:pt x="8605" y="41"/>
                  </a:lnTo>
                  <a:lnTo>
                    <a:pt x="9080" y="0"/>
                  </a:lnTo>
                  <a:lnTo>
                    <a:pt x="9637" y="0"/>
                  </a:lnTo>
                  <a:lnTo>
                    <a:pt x="9905" y="21"/>
                  </a:lnTo>
                  <a:lnTo>
                    <a:pt x="10194" y="41"/>
                  </a:lnTo>
                  <a:lnTo>
                    <a:pt x="10462" y="103"/>
                  </a:lnTo>
                  <a:lnTo>
                    <a:pt x="10730" y="165"/>
                  </a:lnTo>
                  <a:lnTo>
                    <a:pt x="10937" y="268"/>
                  </a:lnTo>
                  <a:lnTo>
                    <a:pt x="11123" y="413"/>
                  </a:lnTo>
                  <a:lnTo>
                    <a:pt x="11205" y="475"/>
                  </a:lnTo>
                  <a:lnTo>
                    <a:pt x="11267" y="578"/>
                  </a:lnTo>
                  <a:lnTo>
                    <a:pt x="11329" y="660"/>
                  </a:lnTo>
                  <a:lnTo>
                    <a:pt x="11370" y="764"/>
                  </a:lnTo>
                  <a:lnTo>
                    <a:pt x="11370" y="764"/>
                  </a:lnTo>
                  <a:lnTo>
                    <a:pt x="11494" y="1238"/>
                  </a:lnTo>
                  <a:lnTo>
                    <a:pt x="11618" y="1795"/>
                  </a:lnTo>
                  <a:lnTo>
                    <a:pt x="11762" y="2373"/>
                  </a:lnTo>
                  <a:lnTo>
                    <a:pt x="11948" y="2992"/>
                  </a:lnTo>
                  <a:lnTo>
                    <a:pt x="12154" y="3570"/>
                  </a:lnTo>
                  <a:lnTo>
                    <a:pt x="12278" y="3859"/>
                  </a:lnTo>
                  <a:lnTo>
                    <a:pt x="12402" y="4148"/>
                  </a:lnTo>
                  <a:lnTo>
                    <a:pt x="12546" y="4416"/>
                  </a:lnTo>
                  <a:lnTo>
                    <a:pt x="12711" y="4643"/>
                  </a:lnTo>
                  <a:lnTo>
                    <a:pt x="12897" y="4870"/>
                  </a:lnTo>
                  <a:lnTo>
                    <a:pt x="13083" y="5076"/>
                  </a:lnTo>
                  <a:lnTo>
                    <a:pt x="13083" y="5076"/>
                  </a:lnTo>
                  <a:lnTo>
                    <a:pt x="13330" y="5303"/>
                  </a:lnTo>
                  <a:lnTo>
                    <a:pt x="13619" y="5633"/>
                  </a:lnTo>
                  <a:lnTo>
                    <a:pt x="13929" y="6025"/>
                  </a:lnTo>
                  <a:lnTo>
                    <a:pt x="14280" y="6500"/>
                  </a:lnTo>
                  <a:lnTo>
                    <a:pt x="14610" y="7037"/>
                  </a:lnTo>
                  <a:lnTo>
                    <a:pt x="14940" y="7656"/>
                  </a:lnTo>
                  <a:lnTo>
                    <a:pt x="15105" y="7965"/>
                  </a:lnTo>
                  <a:lnTo>
                    <a:pt x="15250" y="8295"/>
                  </a:lnTo>
                  <a:lnTo>
                    <a:pt x="15373" y="8646"/>
                  </a:lnTo>
                  <a:lnTo>
                    <a:pt x="15497" y="8997"/>
                  </a:lnTo>
                  <a:lnTo>
                    <a:pt x="15600" y="9368"/>
                  </a:lnTo>
                  <a:lnTo>
                    <a:pt x="15683" y="9740"/>
                  </a:lnTo>
                  <a:lnTo>
                    <a:pt x="15745" y="10132"/>
                  </a:lnTo>
                  <a:lnTo>
                    <a:pt x="15786" y="10524"/>
                  </a:lnTo>
                  <a:lnTo>
                    <a:pt x="15807" y="10916"/>
                  </a:lnTo>
                  <a:lnTo>
                    <a:pt x="15807" y="11308"/>
                  </a:lnTo>
                  <a:lnTo>
                    <a:pt x="15765" y="11721"/>
                  </a:lnTo>
                  <a:lnTo>
                    <a:pt x="15703" y="12133"/>
                  </a:lnTo>
                  <a:lnTo>
                    <a:pt x="15600" y="12546"/>
                  </a:lnTo>
                  <a:lnTo>
                    <a:pt x="15477" y="12959"/>
                  </a:lnTo>
                  <a:lnTo>
                    <a:pt x="15311" y="13372"/>
                  </a:lnTo>
                  <a:lnTo>
                    <a:pt x="15105" y="13784"/>
                  </a:lnTo>
                  <a:lnTo>
                    <a:pt x="14857" y="14197"/>
                  </a:lnTo>
                  <a:lnTo>
                    <a:pt x="14569" y="14610"/>
                  </a:lnTo>
                  <a:lnTo>
                    <a:pt x="14238" y="15022"/>
                  </a:lnTo>
                  <a:lnTo>
                    <a:pt x="13846" y="15414"/>
                  </a:lnTo>
                  <a:lnTo>
                    <a:pt x="13846" y="15414"/>
                  </a:lnTo>
                  <a:lnTo>
                    <a:pt x="13454" y="15827"/>
                  </a:lnTo>
                  <a:lnTo>
                    <a:pt x="13042" y="16261"/>
                  </a:lnTo>
                  <a:lnTo>
                    <a:pt x="12257" y="17168"/>
                  </a:lnTo>
                  <a:lnTo>
                    <a:pt x="11494" y="18076"/>
                  </a:lnTo>
                  <a:lnTo>
                    <a:pt x="10730" y="19026"/>
                  </a:lnTo>
                  <a:lnTo>
                    <a:pt x="9988" y="19934"/>
                  </a:lnTo>
                  <a:lnTo>
                    <a:pt x="9265" y="20821"/>
                  </a:lnTo>
                  <a:lnTo>
                    <a:pt x="8543" y="21626"/>
                  </a:lnTo>
                  <a:lnTo>
                    <a:pt x="8172" y="22018"/>
                  </a:lnTo>
                  <a:lnTo>
                    <a:pt x="7821" y="22369"/>
                  </a:lnTo>
                  <a:lnTo>
                    <a:pt x="7470" y="22699"/>
                  </a:lnTo>
                  <a:lnTo>
                    <a:pt x="7119" y="22988"/>
                  </a:lnTo>
                  <a:lnTo>
                    <a:pt x="6768" y="23276"/>
                  </a:lnTo>
                  <a:lnTo>
                    <a:pt x="6438" y="23503"/>
                  </a:lnTo>
                  <a:lnTo>
                    <a:pt x="6088" y="23689"/>
                  </a:lnTo>
                  <a:lnTo>
                    <a:pt x="5757" y="23854"/>
                  </a:lnTo>
                  <a:lnTo>
                    <a:pt x="5407" y="23957"/>
                  </a:lnTo>
                  <a:lnTo>
                    <a:pt x="5076" y="24019"/>
                  </a:lnTo>
                  <a:lnTo>
                    <a:pt x="4911" y="24040"/>
                  </a:lnTo>
                  <a:lnTo>
                    <a:pt x="4726" y="24040"/>
                  </a:lnTo>
                  <a:lnTo>
                    <a:pt x="4561" y="24040"/>
                  </a:lnTo>
                  <a:lnTo>
                    <a:pt x="4395" y="23999"/>
                  </a:lnTo>
                  <a:lnTo>
                    <a:pt x="4230" y="23978"/>
                  </a:lnTo>
                  <a:lnTo>
                    <a:pt x="4065" y="23916"/>
                  </a:lnTo>
                  <a:lnTo>
                    <a:pt x="3900" y="23854"/>
                  </a:lnTo>
                  <a:lnTo>
                    <a:pt x="3735" y="23772"/>
                  </a:lnTo>
                  <a:lnTo>
                    <a:pt x="3570" y="23669"/>
                  </a:lnTo>
                  <a:lnTo>
                    <a:pt x="3405" y="23565"/>
                  </a:lnTo>
                  <a:lnTo>
                    <a:pt x="3240" y="23442"/>
                  </a:lnTo>
                  <a:lnTo>
                    <a:pt x="3075" y="23297"/>
                  </a:lnTo>
                  <a:lnTo>
                    <a:pt x="2745" y="22946"/>
                  </a:lnTo>
                  <a:lnTo>
                    <a:pt x="2414" y="2253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64"/>
            <p:cNvSpPr/>
            <p:nvPr/>
          </p:nvSpPr>
          <p:spPr>
            <a:xfrm>
              <a:off x="-2496149" y="1653212"/>
              <a:ext cx="978783" cy="843305"/>
            </a:xfrm>
            <a:custGeom>
              <a:avLst/>
              <a:gdLst/>
              <a:ahLst/>
              <a:cxnLst/>
              <a:rect l="l" t="t" r="r" b="b"/>
              <a:pathLst>
                <a:path w="19521" h="16819" extrusionOk="0">
                  <a:moveTo>
                    <a:pt x="17540" y="0"/>
                  </a:moveTo>
                  <a:lnTo>
                    <a:pt x="17396" y="21"/>
                  </a:lnTo>
                  <a:lnTo>
                    <a:pt x="17065" y="83"/>
                  </a:lnTo>
                  <a:lnTo>
                    <a:pt x="16611" y="207"/>
                  </a:lnTo>
                  <a:lnTo>
                    <a:pt x="15415" y="537"/>
                  </a:lnTo>
                  <a:lnTo>
                    <a:pt x="13991" y="970"/>
                  </a:lnTo>
                  <a:lnTo>
                    <a:pt x="12443" y="1445"/>
                  </a:lnTo>
                  <a:lnTo>
                    <a:pt x="10937" y="1920"/>
                  </a:lnTo>
                  <a:lnTo>
                    <a:pt x="9575" y="2332"/>
                  </a:lnTo>
                  <a:lnTo>
                    <a:pt x="8502" y="2621"/>
                  </a:lnTo>
                  <a:lnTo>
                    <a:pt x="8130" y="2704"/>
                  </a:lnTo>
                  <a:lnTo>
                    <a:pt x="7883" y="2745"/>
                  </a:lnTo>
                  <a:lnTo>
                    <a:pt x="7718" y="2745"/>
                  </a:lnTo>
                  <a:lnTo>
                    <a:pt x="7656" y="2724"/>
                  </a:lnTo>
                  <a:lnTo>
                    <a:pt x="7594" y="2683"/>
                  </a:lnTo>
                  <a:lnTo>
                    <a:pt x="7491" y="2600"/>
                  </a:lnTo>
                  <a:lnTo>
                    <a:pt x="7429" y="2477"/>
                  </a:lnTo>
                  <a:lnTo>
                    <a:pt x="7367" y="2332"/>
                  </a:lnTo>
                  <a:lnTo>
                    <a:pt x="7326" y="2188"/>
                  </a:lnTo>
                  <a:lnTo>
                    <a:pt x="7222" y="1837"/>
                  </a:lnTo>
                  <a:lnTo>
                    <a:pt x="7161" y="1631"/>
                  </a:lnTo>
                  <a:lnTo>
                    <a:pt x="7078" y="1445"/>
                  </a:lnTo>
                  <a:lnTo>
                    <a:pt x="6954" y="1280"/>
                  </a:lnTo>
                  <a:lnTo>
                    <a:pt x="6872" y="1197"/>
                  </a:lnTo>
                  <a:lnTo>
                    <a:pt x="6789" y="1135"/>
                  </a:lnTo>
                  <a:lnTo>
                    <a:pt x="6686" y="1073"/>
                  </a:lnTo>
                  <a:lnTo>
                    <a:pt x="6562" y="1012"/>
                  </a:lnTo>
                  <a:lnTo>
                    <a:pt x="6438" y="970"/>
                  </a:lnTo>
                  <a:lnTo>
                    <a:pt x="6294" y="950"/>
                  </a:lnTo>
                  <a:lnTo>
                    <a:pt x="6149" y="929"/>
                  </a:lnTo>
                  <a:lnTo>
                    <a:pt x="5964" y="908"/>
                  </a:lnTo>
                  <a:lnTo>
                    <a:pt x="5778" y="908"/>
                  </a:lnTo>
                  <a:lnTo>
                    <a:pt x="5551" y="929"/>
                  </a:lnTo>
                  <a:lnTo>
                    <a:pt x="5138" y="991"/>
                  </a:lnTo>
                  <a:lnTo>
                    <a:pt x="4746" y="1094"/>
                  </a:lnTo>
                  <a:lnTo>
                    <a:pt x="4395" y="1239"/>
                  </a:lnTo>
                  <a:lnTo>
                    <a:pt x="4065" y="1404"/>
                  </a:lnTo>
                  <a:lnTo>
                    <a:pt x="3756" y="1569"/>
                  </a:lnTo>
                  <a:lnTo>
                    <a:pt x="3488" y="1775"/>
                  </a:lnTo>
                  <a:lnTo>
                    <a:pt x="3240" y="1981"/>
                  </a:lnTo>
                  <a:lnTo>
                    <a:pt x="3034" y="2188"/>
                  </a:lnTo>
                  <a:lnTo>
                    <a:pt x="2848" y="2373"/>
                  </a:lnTo>
                  <a:lnTo>
                    <a:pt x="2683" y="2580"/>
                  </a:lnTo>
                  <a:lnTo>
                    <a:pt x="2435" y="2910"/>
                  </a:lnTo>
                  <a:lnTo>
                    <a:pt x="2291" y="3158"/>
                  </a:lnTo>
                  <a:lnTo>
                    <a:pt x="2249" y="3240"/>
                  </a:lnTo>
                  <a:lnTo>
                    <a:pt x="2394" y="3777"/>
                  </a:lnTo>
                  <a:lnTo>
                    <a:pt x="2518" y="4354"/>
                  </a:lnTo>
                  <a:lnTo>
                    <a:pt x="2662" y="5035"/>
                  </a:lnTo>
                  <a:lnTo>
                    <a:pt x="2807" y="5758"/>
                  </a:lnTo>
                  <a:lnTo>
                    <a:pt x="2910" y="6459"/>
                  </a:lnTo>
                  <a:lnTo>
                    <a:pt x="2951" y="6789"/>
                  </a:lnTo>
                  <a:lnTo>
                    <a:pt x="2951" y="7078"/>
                  </a:lnTo>
                  <a:lnTo>
                    <a:pt x="2951" y="7347"/>
                  </a:lnTo>
                  <a:lnTo>
                    <a:pt x="2930" y="7553"/>
                  </a:lnTo>
                  <a:lnTo>
                    <a:pt x="2848" y="7801"/>
                  </a:lnTo>
                  <a:lnTo>
                    <a:pt x="2724" y="8151"/>
                  </a:lnTo>
                  <a:lnTo>
                    <a:pt x="2373" y="9142"/>
                  </a:lnTo>
                  <a:lnTo>
                    <a:pt x="1899" y="10339"/>
                  </a:lnTo>
                  <a:lnTo>
                    <a:pt x="1383" y="11659"/>
                  </a:lnTo>
                  <a:lnTo>
                    <a:pt x="434" y="13970"/>
                  </a:lnTo>
                  <a:lnTo>
                    <a:pt x="0" y="15002"/>
                  </a:lnTo>
                  <a:lnTo>
                    <a:pt x="207" y="15188"/>
                  </a:lnTo>
                  <a:lnTo>
                    <a:pt x="434" y="15374"/>
                  </a:lnTo>
                  <a:lnTo>
                    <a:pt x="743" y="15621"/>
                  </a:lnTo>
                  <a:lnTo>
                    <a:pt x="1115" y="15869"/>
                  </a:lnTo>
                  <a:lnTo>
                    <a:pt x="1548" y="16137"/>
                  </a:lnTo>
                  <a:lnTo>
                    <a:pt x="2022" y="16385"/>
                  </a:lnTo>
                  <a:lnTo>
                    <a:pt x="2270" y="16488"/>
                  </a:lnTo>
                  <a:lnTo>
                    <a:pt x="2518" y="16591"/>
                  </a:lnTo>
                  <a:lnTo>
                    <a:pt x="2765" y="16674"/>
                  </a:lnTo>
                  <a:lnTo>
                    <a:pt x="3034" y="16736"/>
                  </a:lnTo>
                  <a:lnTo>
                    <a:pt x="3302" y="16777"/>
                  </a:lnTo>
                  <a:lnTo>
                    <a:pt x="3570" y="16818"/>
                  </a:lnTo>
                  <a:lnTo>
                    <a:pt x="3838" y="16818"/>
                  </a:lnTo>
                  <a:lnTo>
                    <a:pt x="4107" y="16777"/>
                  </a:lnTo>
                  <a:lnTo>
                    <a:pt x="4354" y="16736"/>
                  </a:lnTo>
                  <a:lnTo>
                    <a:pt x="4622" y="16653"/>
                  </a:lnTo>
                  <a:lnTo>
                    <a:pt x="4870" y="16529"/>
                  </a:lnTo>
                  <a:lnTo>
                    <a:pt x="5118" y="16364"/>
                  </a:lnTo>
                  <a:lnTo>
                    <a:pt x="5365" y="16178"/>
                  </a:lnTo>
                  <a:lnTo>
                    <a:pt x="5592" y="15931"/>
                  </a:lnTo>
                  <a:lnTo>
                    <a:pt x="5799" y="15642"/>
                  </a:lnTo>
                  <a:lnTo>
                    <a:pt x="6005" y="15312"/>
                  </a:lnTo>
                  <a:lnTo>
                    <a:pt x="6211" y="14940"/>
                  </a:lnTo>
                  <a:lnTo>
                    <a:pt x="6376" y="14507"/>
                  </a:lnTo>
                  <a:lnTo>
                    <a:pt x="6583" y="14053"/>
                  </a:lnTo>
                  <a:lnTo>
                    <a:pt x="6810" y="13599"/>
                  </a:lnTo>
                  <a:lnTo>
                    <a:pt x="7078" y="13145"/>
                  </a:lnTo>
                  <a:lnTo>
                    <a:pt x="7367" y="12712"/>
                  </a:lnTo>
                  <a:lnTo>
                    <a:pt x="7697" y="12258"/>
                  </a:lnTo>
                  <a:lnTo>
                    <a:pt x="8069" y="11824"/>
                  </a:lnTo>
                  <a:lnTo>
                    <a:pt x="8461" y="11412"/>
                  </a:lnTo>
                  <a:lnTo>
                    <a:pt x="8853" y="10999"/>
                  </a:lnTo>
                  <a:lnTo>
                    <a:pt x="9286" y="10586"/>
                  </a:lnTo>
                  <a:lnTo>
                    <a:pt x="9740" y="10174"/>
                  </a:lnTo>
                  <a:lnTo>
                    <a:pt x="10194" y="9782"/>
                  </a:lnTo>
                  <a:lnTo>
                    <a:pt x="10669" y="9389"/>
                  </a:lnTo>
                  <a:lnTo>
                    <a:pt x="11164" y="9018"/>
                  </a:lnTo>
                  <a:lnTo>
                    <a:pt x="11659" y="8667"/>
                  </a:lnTo>
                  <a:lnTo>
                    <a:pt x="12650" y="7966"/>
                  </a:lnTo>
                  <a:lnTo>
                    <a:pt x="13661" y="7347"/>
                  </a:lnTo>
                  <a:lnTo>
                    <a:pt x="14630" y="6748"/>
                  </a:lnTo>
                  <a:lnTo>
                    <a:pt x="15559" y="6232"/>
                  </a:lnTo>
                  <a:lnTo>
                    <a:pt x="16426" y="5778"/>
                  </a:lnTo>
                  <a:lnTo>
                    <a:pt x="17210" y="5407"/>
                  </a:lnTo>
                  <a:lnTo>
                    <a:pt x="17870" y="5097"/>
                  </a:lnTo>
                  <a:lnTo>
                    <a:pt x="18407" y="4870"/>
                  </a:lnTo>
                  <a:lnTo>
                    <a:pt x="18799" y="4747"/>
                  </a:lnTo>
                  <a:lnTo>
                    <a:pt x="18943" y="4685"/>
                  </a:lnTo>
                  <a:lnTo>
                    <a:pt x="19088" y="4602"/>
                  </a:lnTo>
                  <a:lnTo>
                    <a:pt x="19191" y="4499"/>
                  </a:lnTo>
                  <a:lnTo>
                    <a:pt x="19273" y="4375"/>
                  </a:lnTo>
                  <a:lnTo>
                    <a:pt x="19356" y="4251"/>
                  </a:lnTo>
                  <a:lnTo>
                    <a:pt x="19418" y="4086"/>
                  </a:lnTo>
                  <a:lnTo>
                    <a:pt x="19459" y="3921"/>
                  </a:lnTo>
                  <a:lnTo>
                    <a:pt x="19500" y="3756"/>
                  </a:lnTo>
                  <a:lnTo>
                    <a:pt x="19500" y="3570"/>
                  </a:lnTo>
                  <a:lnTo>
                    <a:pt x="19521" y="3364"/>
                  </a:lnTo>
                  <a:lnTo>
                    <a:pt x="19480" y="2951"/>
                  </a:lnTo>
                  <a:lnTo>
                    <a:pt x="19397" y="2539"/>
                  </a:lnTo>
                  <a:lnTo>
                    <a:pt x="19273" y="2105"/>
                  </a:lnTo>
                  <a:lnTo>
                    <a:pt x="19129" y="1672"/>
                  </a:lnTo>
                  <a:lnTo>
                    <a:pt x="18943" y="1280"/>
                  </a:lnTo>
                  <a:lnTo>
                    <a:pt x="18716" y="908"/>
                  </a:lnTo>
                  <a:lnTo>
                    <a:pt x="18489" y="578"/>
                  </a:lnTo>
                  <a:lnTo>
                    <a:pt x="18345" y="434"/>
                  </a:lnTo>
                  <a:lnTo>
                    <a:pt x="18221" y="310"/>
                  </a:lnTo>
                  <a:lnTo>
                    <a:pt x="18097" y="207"/>
                  </a:lnTo>
                  <a:lnTo>
                    <a:pt x="17953" y="124"/>
                  </a:lnTo>
                  <a:lnTo>
                    <a:pt x="17808" y="62"/>
                  </a:lnTo>
                  <a:lnTo>
                    <a:pt x="17684" y="21"/>
                  </a:lnTo>
                  <a:lnTo>
                    <a:pt x="1754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64"/>
            <p:cNvSpPr/>
            <p:nvPr/>
          </p:nvSpPr>
          <p:spPr>
            <a:xfrm>
              <a:off x="-2496149" y="1653212"/>
              <a:ext cx="978783" cy="843305"/>
            </a:xfrm>
            <a:custGeom>
              <a:avLst/>
              <a:gdLst/>
              <a:ahLst/>
              <a:cxnLst/>
              <a:rect l="l" t="t" r="r" b="b"/>
              <a:pathLst>
                <a:path w="19521" h="16819" fill="none" extrusionOk="0">
                  <a:moveTo>
                    <a:pt x="0" y="15002"/>
                  </a:moveTo>
                  <a:lnTo>
                    <a:pt x="0" y="15002"/>
                  </a:lnTo>
                  <a:lnTo>
                    <a:pt x="434" y="13970"/>
                  </a:lnTo>
                  <a:lnTo>
                    <a:pt x="1383" y="11659"/>
                  </a:lnTo>
                  <a:lnTo>
                    <a:pt x="1899" y="10339"/>
                  </a:lnTo>
                  <a:lnTo>
                    <a:pt x="2373" y="9142"/>
                  </a:lnTo>
                  <a:lnTo>
                    <a:pt x="2724" y="8151"/>
                  </a:lnTo>
                  <a:lnTo>
                    <a:pt x="2848" y="7801"/>
                  </a:lnTo>
                  <a:lnTo>
                    <a:pt x="2930" y="7553"/>
                  </a:lnTo>
                  <a:lnTo>
                    <a:pt x="2930" y="7553"/>
                  </a:lnTo>
                  <a:lnTo>
                    <a:pt x="2951" y="7347"/>
                  </a:lnTo>
                  <a:lnTo>
                    <a:pt x="2951" y="7078"/>
                  </a:lnTo>
                  <a:lnTo>
                    <a:pt x="2951" y="6789"/>
                  </a:lnTo>
                  <a:lnTo>
                    <a:pt x="2910" y="6459"/>
                  </a:lnTo>
                  <a:lnTo>
                    <a:pt x="2807" y="5758"/>
                  </a:lnTo>
                  <a:lnTo>
                    <a:pt x="2662" y="5035"/>
                  </a:lnTo>
                  <a:lnTo>
                    <a:pt x="2518" y="4354"/>
                  </a:lnTo>
                  <a:lnTo>
                    <a:pt x="2394" y="3777"/>
                  </a:lnTo>
                  <a:lnTo>
                    <a:pt x="2249" y="3240"/>
                  </a:lnTo>
                  <a:lnTo>
                    <a:pt x="2249" y="3240"/>
                  </a:lnTo>
                  <a:lnTo>
                    <a:pt x="2291" y="3158"/>
                  </a:lnTo>
                  <a:lnTo>
                    <a:pt x="2435" y="2910"/>
                  </a:lnTo>
                  <a:lnTo>
                    <a:pt x="2683" y="2580"/>
                  </a:lnTo>
                  <a:lnTo>
                    <a:pt x="2848" y="2373"/>
                  </a:lnTo>
                  <a:lnTo>
                    <a:pt x="3034" y="2188"/>
                  </a:lnTo>
                  <a:lnTo>
                    <a:pt x="3240" y="1981"/>
                  </a:lnTo>
                  <a:lnTo>
                    <a:pt x="3488" y="1775"/>
                  </a:lnTo>
                  <a:lnTo>
                    <a:pt x="3756" y="1569"/>
                  </a:lnTo>
                  <a:lnTo>
                    <a:pt x="4065" y="1404"/>
                  </a:lnTo>
                  <a:lnTo>
                    <a:pt x="4395" y="1239"/>
                  </a:lnTo>
                  <a:lnTo>
                    <a:pt x="4746" y="1094"/>
                  </a:lnTo>
                  <a:lnTo>
                    <a:pt x="5138" y="991"/>
                  </a:lnTo>
                  <a:lnTo>
                    <a:pt x="5551" y="929"/>
                  </a:lnTo>
                  <a:lnTo>
                    <a:pt x="5551" y="929"/>
                  </a:lnTo>
                  <a:lnTo>
                    <a:pt x="5778" y="908"/>
                  </a:lnTo>
                  <a:lnTo>
                    <a:pt x="5964" y="908"/>
                  </a:lnTo>
                  <a:lnTo>
                    <a:pt x="6149" y="929"/>
                  </a:lnTo>
                  <a:lnTo>
                    <a:pt x="6294" y="950"/>
                  </a:lnTo>
                  <a:lnTo>
                    <a:pt x="6438" y="970"/>
                  </a:lnTo>
                  <a:lnTo>
                    <a:pt x="6562" y="1012"/>
                  </a:lnTo>
                  <a:lnTo>
                    <a:pt x="6686" y="1073"/>
                  </a:lnTo>
                  <a:lnTo>
                    <a:pt x="6789" y="1135"/>
                  </a:lnTo>
                  <a:lnTo>
                    <a:pt x="6872" y="1197"/>
                  </a:lnTo>
                  <a:lnTo>
                    <a:pt x="6954" y="1280"/>
                  </a:lnTo>
                  <a:lnTo>
                    <a:pt x="7078" y="1445"/>
                  </a:lnTo>
                  <a:lnTo>
                    <a:pt x="7161" y="1631"/>
                  </a:lnTo>
                  <a:lnTo>
                    <a:pt x="7222" y="1837"/>
                  </a:lnTo>
                  <a:lnTo>
                    <a:pt x="7222" y="1837"/>
                  </a:lnTo>
                  <a:lnTo>
                    <a:pt x="7326" y="2188"/>
                  </a:lnTo>
                  <a:lnTo>
                    <a:pt x="7367" y="2332"/>
                  </a:lnTo>
                  <a:lnTo>
                    <a:pt x="7429" y="2477"/>
                  </a:lnTo>
                  <a:lnTo>
                    <a:pt x="7491" y="2600"/>
                  </a:lnTo>
                  <a:lnTo>
                    <a:pt x="7594" y="2683"/>
                  </a:lnTo>
                  <a:lnTo>
                    <a:pt x="7656" y="2724"/>
                  </a:lnTo>
                  <a:lnTo>
                    <a:pt x="7718" y="2745"/>
                  </a:lnTo>
                  <a:lnTo>
                    <a:pt x="7883" y="2745"/>
                  </a:lnTo>
                  <a:lnTo>
                    <a:pt x="7883" y="2745"/>
                  </a:lnTo>
                  <a:lnTo>
                    <a:pt x="8130" y="2704"/>
                  </a:lnTo>
                  <a:lnTo>
                    <a:pt x="8502" y="2621"/>
                  </a:lnTo>
                  <a:lnTo>
                    <a:pt x="9575" y="2332"/>
                  </a:lnTo>
                  <a:lnTo>
                    <a:pt x="10937" y="1920"/>
                  </a:lnTo>
                  <a:lnTo>
                    <a:pt x="12443" y="1445"/>
                  </a:lnTo>
                  <a:lnTo>
                    <a:pt x="13991" y="970"/>
                  </a:lnTo>
                  <a:lnTo>
                    <a:pt x="15415" y="537"/>
                  </a:lnTo>
                  <a:lnTo>
                    <a:pt x="16611" y="207"/>
                  </a:lnTo>
                  <a:lnTo>
                    <a:pt x="17065" y="83"/>
                  </a:lnTo>
                  <a:lnTo>
                    <a:pt x="17396" y="21"/>
                  </a:lnTo>
                  <a:lnTo>
                    <a:pt x="17396" y="21"/>
                  </a:lnTo>
                  <a:lnTo>
                    <a:pt x="17540" y="0"/>
                  </a:lnTo>
                  <a:lnTo>
                    <a:pt x="17684" y="21"/>
                  </a:lnTo>
                  <a:lnTo>
                    <a:pt x="17808" y="62"/>
                  </a:lnTo>
                  <a:lnTo>
                    <a:pt x="17953" y="124"/>
                  </a:lnTo>
                  <a:lnTo>
                    <a:pt x="18097" y="207"/>
                  </a:lnTo>
                  <a:lnTo>
                    <a:pt x="18221" y="310"/>
                  </a:lnTo>
                  <a:lnTo>
                    <a:pt x="18345" y="434"/>
                  </a:lnTo>
                  <a:lnTo>
                    <a:pt x="18489" y="578"/>
                  </a:lnTo>
                  <a:lnTo>
                    <a:pt x="18716" y="908"/>
                  </a:lnTo>
                  <a:lnTo>
                    <a:pt x="18943" y="1280"/>
                  </a:lnTo>
                  <a:lnTo>
                    <a:pt x="19129" y="1672"/>
                  </a:lnTo>
                  <a:lnTo>
                    <a:pt x="19273" y="2105"/>
                  </a:lnTo>
                  <a:lnTo>
                    <a:pt x="19397" y="2539"/>
                  </a:lnTo>
                  <a:lnTo>
                    <a:pt x="19480" y="2951"/>
                  </a:lnTo>
                  <a:lnTo>
                    <a:pt x="19521" y="3364"/>
                  </a:lnTo>
                  <a:lnTo>
                    <a:pt x="19500" y="3570"/>
                  </a:lnTo>
                  <a:lnTo>
                    <a:pt x="19500" y="3756"/>
                  </a:lnTo>
                  <a:lnTo>
                    <a:pt x="19459" y="3921"/>
                  </a:lnTo>
                  <a:lnTo>
                    <a:pt x="19418" y="4086"/>
                  </a:lnTo>
                  <a:lnTo>
                    <a:pt x="19356" y="4251"/>
                  </a:lnTo>
                  <a:lnTo>
                    <a:pt x="19273" y="4375"/>
                  </a:lnTo>
                  <a:lnTo>
                    <a:pt x="19191" y="4499"/>
                  </a:lnTo>
                  <a:lnTo>
                    <a:pt x="19088" y="4602"/>
                  </a:lnTo>
                  <a:lnTo>
                    <a:pt x="18943" y="4685"/>
                  </a:lnTo>
                  <a:lnTo>
                    <a:pt x="18799" y="4747"/>
                  </a:lnTo>
                  <a:lnTo>
                    <a:pt x="18799" y="4747"/>
                  </a:lnTo>
                  <a:lnTo>
                    <a:pt x="18407" y="4870"/>
                  </a:lnTo>
                  <a:lnTo>
                    <a:pt x="17870" y="5097"/>
                  </a:lnTo>
                  <a:lnTo>
                    <a:pt x="17210" y="5407"/>
                  </a:lnTo>
                  <a:lnTo>
                    <a:pt x="16426" y="5778"/>
                  </a:lnTo>
                  <a:lnTo>
                    <a:pt x="15559" y="6232"/>
                  </a:lnTo>
                  <a:lnTo>
                    <a:pt x="14630" y="6748"/>
                  </a:lnTo>
                  <a:lnTo>
                    <a:pt x="13661" y="7347"/>
                  </a:lnTo>
                  <a:lnTo>
                    <a:pt x="12650" y="7966"/>
                  </a:lnTo>
                  <a:lnTo>
                    <a:pt x="11659" y="8667"/>
                  </a:lnTo>
                  <a:lnTo>
                    <a:pt x="11164" y="9018"/>
                  </a:lnTo>
                  <a:lnTo>
                    <a:pt x="10669" y="9389"/>
                  </a:lnTo>
                  <a:lnTo>
                    <a:pt x="10194" y="9782"/>
                  </a:lnTo>
                  <a:lnTo>
                    <a:pt x="9740" y="10174"/>
                  </a:lnTo>
                  <a:lnTo>
                    <a:pt x="9286" y="10586"/>
                  </a:lnTo>
                  <a:lnTo>
                    <a:pt x="8853" y="10999"/>
                  </a:lnTo>
                  <a:lnTo>
                    <a:pt x="8461" y="11412"/>
                  </a:lnTo>
                  <a:lnTo>
                    <a:pt x="8069" y="11824"/>
                  </a:lnTo>
                  <a:lnTo>
                    <a:pt x="7697" y="12258"/>
                  </a:lnTo>
                  <a:lnTo>
                    <a:pt x="7367" y="12712"/>
                  </a:lnTo>
                  <a:lnTo>
                    <a:pt x="7078" y="13145"/>
                  </a:lnTo>
                  <a:lnTo>
                    <a:pt x="6810" y="13599"/>
                  </a:lnTo>
                  <a:lnTo>
                    <a:pt x="6583" y="14053"/>
                  </a:lnTo>
                  <a:lnTo>
                    <a:pt x="6376" y="14507"/>
                  </a:lnTo>
                  <a:lnTo>
                    <a:pt x="6376" y="14507"/>
                  </a:lnTo>
                  <a:lnTo>
                    <a:pt x="6211" y="14940"/>
                  </a:lnTo>
                  <a:lnTo>
                    <a:pt x="6005" y="15312"/>
                  </a:lnTo>
                  <a:lnTo>
                    <a:pt x="5799" y="15642"/>
                  </a:lnTo>
                  <a:lnTo>
                    <a:pt x="5592" y="15931"/>
                  </a:lnTo>
                  <a:lnTo>
                    <a:pt x="5365" y="16178"/>
                  </a:lnTo>
                  <a:lnTo>
                    <a:pt x="5118" y="16364"/>
                  </a:lnTo>
                  <a:lnTo>
                    <a:pt x="4870" y="16529"/>
                  </a:lnTo>
                  <a:lnTo>
                    <a:pt x="4622" y="16653"/>
                  </a:lnTo>
                  <a:lnTo>
                    <a:pt x="4354" y="16736"/>
                  </a:lnTo>
                  <a:lnTo>
                    <a:pt x="4107" y="16777"/>
                  </a:lnTo>
                  <a:lnTo>
                    <a:pt x="3838" y="16818"/>
                  </a:lnTo>
                  <a:lnTo>
                    <a:pt x="3570" y="16818"/>
                  </a:lnTo>
                  <a:lnTo>
                    <a:pt x="3302" y="16777"/>
                  </a:lnTo>
                  <a:lnTo>
                    <a:pt x="3034" y="16736"/>
                  </a:lnTo>
                  <a:lnTo>
                    <a:pt x="2765" y="16674"/>
                  </a:lnTo>
                  <a:lnTo>
                    <a:pt x="2518" y="16591"/>
                  </a:lnTo>
                  <a:lnTo>
                    <a:pt x="2270" y="16488"/>
                  </a:lnTo>
                  <a:lnTo>
                    <a:pt x="2022" y="16385"/>
                  </a:lnTo>
                  <a:lnTo>
                    <a:pt x="1548" y="16137"/>
                  </a:lnTo>
                  <a:lnTo>
                    <a:pt x="1115" y="15869"/>
                  </a:lnTo>
                  <a:lnTo>
                    <a:pt x="743" y="15621"/>
                  </a:lnTo>
                  <a:lnTo>
                    <a:pt x="434" y="15374"/>
                  </a:lnTo>
                  <a:lnTo>
                    <a:pt x="207" y="15188"/>
                  </a:lnTo>
                  <a:lnTo>
                    <a:pt x="0" y="1500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64"/>
            <p:cNvSpPr/>
            <p:nvPr/>
          </p:nvSpPr>
          <p:spPr>
            <a:xfrm>
              <a:off x="-1981966" y="1296267"/>
              <a:ext cx="2156" cy="5215"/>
            </a:xfrm>
            <a:custGeom>
              <a:avLst/>
              <a:gdLst/>
              <a:ahLst/>
              <a:cxnLst/>
              <a:rect l="l" t="t" r="r" b="b"/>
              <a:pathLst>
                <a:path w="43" h="104" extrusionOk="0">
                  <a:moveTo>
                    <a:pt x="42" y="104"/>
                  </a:moveTo>
                  <a:lnTo>
                    <a:pt x="42" y="104"/>
                  </a:lnTo>
                  <a:lnTo>
                    <a:pt x="42" y="104"/>
                  </a:lnTo>
                  <a:lnTo>
                    <a:pt x="42" y="104"/>
                  </a:lnTo>
                  <a:lnTo>
                    <a:pt x="42" y="104"/>
                  </a:lnTo>
                  <a:close/>
                  <a:moveTo>
                    <a:pt x="1" y="0"/>
                  </a:moveTo>
                  <a:lnTo>
                    <a:pt x="1" y="0"/>
                  </a:lnTo>
                  <a:lnTo>
                    <a:pt x="42" y="104"/>
                  </a:lnTo>
                  <a:lnTo>
                    <a:pt x="42" y="104"/>
                  </a:lnTo>
                  <a:lnTo>
                    <a:pt x="1" y="0"/>
                  </a:lnTo>
                  <a:close/>
                  <a:moveTo>
                    <a:pt x="1" y="0"/>
                  </a:moveTo>
                  <a:lnTo>
                    <a:pt x="1" y="0"/>
                  </a:lnTo>
                  <a:lnTo>
                    <a:pt x="1" y="0"/>
                  </a:lnTo>
                  <a:lnTo>
                    <a:pt x="1" y="0"/>
                  </a:lnTo>
                  <a:lnTo>
                    <a:pt x="1" y="0"/>
                  </a:lnTo>
                  <a:close/>
                  <a:moveTo>
                    <a:pt x="1" y="0"/>
                  </a:moveTo>
                  <a:lnTo>
                    <a:pt x="1" y="0"/>
                  </a:lnTo>
                  <a:lnTo>
                    <a:pt x="1" y="0"/>
                  </a:lnTo>
                  <a:lnTo>
                    <a:pt x="1" y="0"/>
                  </a:lnTo>
                  <a:lnTo>
                    <a:pt x="1" y="0"/>
                  </a:lnTo>
                  <a:close/>
                </a:path>
              </a:pathLst>
            </a:custGeom>
            <a:solidFill>
              <a:srgbClr val="E9E9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64"/>
            <p:cNvSpPr/>
            <p:nvPr/>
          </p:nvSpPr>
          <p:spPr>
            <a:xfrm>
              <a:off x="-1979860" y="1301432"/>
              <a:ext cx="50" cy="50"/>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64"/>
            <p:cNvSpPr/>
            <p:nvPr/>
          </p:nvSpPr>
          <p:spPr>
            <a:xfrm>
              <a:off x="-1981966" y="1296267"/>
              <a:ext cx="2156" cy="5215"/>
            </a:xfrm>
            <a:custGeom>
              <a:avLst/>
              <a:gdLst/>
              <a:ahLst/>
              <a:cxnLst/>
              <a:rect l="l" t="t" r="r" b="b"/>
              <a:pathLst>
                <a:path w="43" h="104" fill="none" extrusionOk="0">
                  <a:moveTo>
                    <a:pt x="1" y="0"/>
                  </a:moveTo>
                  <a:lnTo>
                    <a:pt x="1" y="0"/>
                  </a:lnTo>
                  <a:lnTo>
                    <a:pt x="42" y="104"/>
                  </a:lnTo>
                  <a:lnTo>
                    <a:pt x="42" y="104"/>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64"/>
            <p:cNvSpPr/>
            <p:nvPr/>
          </p:nvSpPr>
          <p:spPr>
            <a:xfrm>
              <a:off x="-1981966" y="1296267"/>
              <a:ext cx="50" cy="50"/>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64"/>
            <p:cNvSpPr/>
            <p:nvPr/>
          </p:nvSpPr>
          <p:spPr>
            <a:xfrm>
              <a:off x="-1981966" y="1296267"/>
              <a:ext cx="50" cy="50"/>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64"/>
            <p:cNvSpPr/>
            <p:nvPr/>
          </p:nvSpPr>
          <p:spPr>
            <a:xfrm>
              <a:off x="-2034713" y="1266234"/>
              <a:ext cx="244232" cy="400468"/>
            </a:xfrm>
            <a:custGeom>
              <a:avLst/>
              <a:gdLst/>
              <a:ahLst/>
              <a:cxnLst/>
              <a:rect l="l" t="t" r="r" b="b"/>
              <a:pathLst>
                <a:path w="4871" h="7987" extrusionOk="0">
                  <a:moveTo>
                    <a:pt x="0" y="1"/>
                  </a:moveTo>
                  <a:lnTo>
                    <a:pt x="166" y="806"/>
                  </a:lnTo>
                  <a:lnTo>
                    <a:pt x="351" y="1610"/>
                  </a:lnTo>
                  <a:lnTo>
                    <a:pt x="578" y="2415"/>
                  </a:lnTo>
                  <a:lnTo>
                    <a:pt x="826" y="3199"/>
                  </a:lnTo>
                  <a:lnTo>
                    <a:pt x="1115" y="3983"/>
                  </a:lnTo>
                  <a:lnTo>
                    <a:pt x="1259" y="4355"/>
                  </a:lnTo>
                  <a:lnTo>
                    <a:pt x="1424" y="4726"/>
                  </a:lnTo>
                  <a:lnTo>
                    <a:pt x="1610" y="5098"/>
                  </a:lnTo>
                  <a:lnTo>
                    <a:pt x="1816" y="5449"/>
                  </a:lnTo>
                  <a:lnTo>
                    <a:pt x="2023" y="5799"/>
                  </a:lnTo>
                  <a:lnTo>
                    <a:pt x="2250" y="6130"/>
                  </a:lnTo>
                  <a:lnTo>
                    <a:pt x="2539" y="6522"/>
                  </a:lnTo>
                  <a:lnTo>
                    <a:pt x="2848" y="6893"/>
                  </a:lnTo>
                  <a:lnTo>
                    <a:pt x="3013" y="7058"/>
                  </a:lnTo>
                  <a:lnTo>
                    <a:pt x="3178" y="7223"/>
                  </a:lnTo>
                  <a:lnTo>
                    <a:pt x="3364" y="7368"/>
                  </a:lnTo>
                  <a:lnTo>
                    <a:pt x="3570" y="7491"/>
                  </a:lnTo>
                  <a:lnTo>
                    <a:pt x="3880" y="7657"/>
                  </a:lnTo>
                  <a:lnTo>
                    <a:pt x="4210" y="7780"/>
                  </a:lnTo>
                  <a:lnTo>
                    <a:pt x="4520" y="7904"/>
                  </a:lnTo>
                  <a:lnTo>
                    <a:pt x="4870" y="7987"/>
                  </a:lnTo>
                  <a:lnTo>
                    <a:pt x="4870" y="7987"/>
                  </a:lnTo>
                  <a:lnTo>
                    <a:pt x="4602" y="7471"/>
                  </a:lnTo>
                  <a:lnTo>
                    <a:pt x="4334" y="6976"/>
                  </a:lnTo>
                  <a:lnTo>
                    <a:pt x="4045" y="6522"/>
                  </a:lnTo>
                  <a:lnTo>
                    <a:pt x="3756" y="6109"/>
                  </a:lnTo>
                  <a:lnTo>
                    <a:pt x="3488" y="5758"/>
                  </a:lnTo>
                  <a:lnTo>
                    <a:pt x="3240" y="5449"/>
                  </a:lnTo>
                  <a:lnTo>
                    <a:pt x="2993" y="5201"/>
                  </a:lnTo>
                  <a:lnTo>
                    <a:pt x="2807" y="5015"/>
                  </a:lnTo>
                  <a:lnTo>
                    <a:pt x="2621" y="4809"/>
                  </a:lnTo>
                  <a:lnTo>
                    <a:pt x="2435" y="4582"/>
                  </a:lnTo>
                  <a:lnTo>
                    <a:pt x="2270" y="4355"/>
                  </a:lnTo>
                  <a:lnTo>
                    <a:pt x="2126" y="4087"/>
                  </a:lnTo>
                  <a:lnTo>
                    <a:pt x="2002" y="3798"/>
                  </a:lnTo>
                  <a:lnTo>
                    <a:pt x="1878" y="3509"/>
                  </a:lnTo>
                  <a:lnTo>
                    <a:pt x="1672" y="2931"/>
                  </a:lnTo>
                  <a:lnTo>
                    <a:pt x="1486" y="2312"/>
                  </a:lnTo>
                  <a:lnTo>
                    <a:pt x="1342" y="1734"/>
                  </a:lnTo>
                  <a:lnTo>
                    <a:pt x="1218" y="1177"/>
                  </a:lnTo>
                  <a:lnTo>
                    <a:pt x="1094" y="703"/>
                  </a:lnTo>
                  <a:lnTo>
                    <a:pt x="1053" y="599"/>
                  </a:lnTo>
                  <a:lnTo>
                    <a:pt x="970" y="476"/>
                  </a:lnTo>
                  <a:lnTo>
                    <a:pt x="888" y="372"/>
                  </a:lnTo>
                  <a:lnTo>
                    <a:pt x="764" y="269"/>
                  </a:lnTo>
                  <a:lnTo>
                    <a:pt x="640" y="207"/>
                  </a:lnTo>
                  <a:lnTo>
                    <a:pt x="496" y="125"/>
                  </a:lnTo>
                  <a:lnTo>
                    <a:pt x="331" y="83"/>
                  </a:lnTo>
                  <a:lnTo>
                    <a:pt x="0" y="1"/>
                  </a:lnTo>
                  <a:close/>
                </a:path>
              </a:pathLst>
            </a:custGeom>
            <a:solidFill>
              <a:srgbClr val="3D3D5C">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64"/>
            <p:cNvSpPr/>
            <p:nvPr/>
          </p:nvSpPr>
          <p:spPr>
            <a:xfrm>
              <a:off x="-1623968" y="1653212"/>
              <a:ext cx="72502" cy="236962"/>
            </a:xfrm>
            <a:custGeom>
              <a:avLst/>
              <a:gdLst/>
              <a:ahLst/>
              <a:cxnLst/>
              <a:rect l="l" t="t" r="r" b="b"/>
              <a:pathLst>
                <a:path w="1446" h="4726" extrusionOk="0">
                  <a:moveTo>
                    <a:pt x="1445" y="4726"/>
                  </a:moveTo>
                  <a:lnTo>
                    <a:pt x="1445" y="4726"/>
                  </a:lnTo>
                  <a:lnTo>
                    <a:pt x="1445" y="4726"/>
                  </a:lnTo>
                  <a:close/>
                  <a:moveTo>
                    <a:pt x="124" y="0"/>
                  </a:moveTo>
                  <a:lnTo>
                    <a:pt x="124" y="0"/>
                  </a:lnTo>
                  <a:lnTo>
                    <a:pt x="1" y="21"/>
                  </a:lnTo>
                  <a:lnTo>
                    <a:pt x="1" y="21"/>
                  </a:lnTo>
                  <a:lnTo>
                    <a:pt x="1" y="21"/>
                  </a:lnTo>
                  <a:lnTo>
                    <a:pt x="1" y="21"/>
                  </a:lnTo>
                  <a:lnTo>
                    <a:pt x="124" y="0"/>
                  </a:lnTo>
                  <a:close/>
                  <a:moveTo>
                    <a:pt x="124" y="0"/>
                  </a:moveTo>
                  <a:lnTo>
                    <a:pt x="124" y="0"/>
                  </a:lnTo>
                  <a:lnTo>
                    <a:pt x="124" y="0"/>
                  </a:lnTo>
                  <a:lnTo>
                    <a:pt x="124" y="0"/>
                  </a:lnTo>
                  <a:lnTo>
                    <a:pt x="124" y="0"/>
                  </a:lnTo>
                  <a:lnTo>
                    <a:pt x="124" y="0"/>
                  </a:lnTo>
                  <a:close/>
                </a:path>
              </a:pathLst>
            </a:custGeom>
            <a:solidFill>
              <a:srgbClr val="E9E9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64"/>
            <p:cNvSpPr/>
            <p:nvPr/>
          </p:nvSpPr>
          <p:spPr>
            <a:xfrm>
              <a:off x="-1551516" y="1890122"/>
              <a:ext cx="50" cy="50"/>
            </a:xfrm>
            <a:custGeom>
              <a:avLst/>
              <a:gdLst/>
              <a:ahLst/>
              <a:cxnLst/>
              <a:rect l="l" t="t" r="r" b="b"/>
              <a:pathLst>
                <a:path w="1" h="1" fill="none" extrusionOk="0">
                  <a:moveTo>
                    <a:pt x="0" y="1"/>
                  </a:move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64"/>
            <p:cNvSpPr/>
            <p:nvPr/>
          </p:nvSpPr>
          <p:spPr>
            <a:xfrm>
              <a:off x="-1623968" y="1653212"/>
              <a:ext cx="6267" cy="1103"/>
            </a:xfrm>
            <a:custGeom>
              <a:avLst/>
              <a:gdLst/>
              <a:ahLst/>
              <a:cxnLst/>
              <a:rect l="l" t="t" r="r" b="b"/>
              <a:pathLst>
                <a:path w="125" h="22" fill="none" extrusionOk="0">
                  <a:moveTo>
                    <a:pt x="124" y="0"/>
                  </a:moveTo>
                  <a:lnTo>
                    <a:pt x="124" y="0"/>
                  </a:lnTo>
                  <a:lnTo>
                    <a:pt x="1" y="21"/>
                  </a:lnTo>
                  <a:lnTo>
                    <a:pt x="1" y="21"/>
                  </a:lnTo>
                  <a:lnTo>
                    <a:pt x="1" y="21"/>
                  </a:lnTo>
                  <a:lnTo>
                    <a:pt x="1" y="21"/>
                  </a:lnTo>
                  <a:lnTo>
                    <a:pt x="12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64"/>
            <p:cNvSpPr/>
            <p:nvPr/>
          </p:nvSpPr>
          <p:spPr>
            <a:xfrm>
              <a:off x="-1617750" y="1653212"/>
              <a:ext cx="50" cy="50"/>
            </a:xfrm>
            <a:custGeom>
              <a:avLst/>
              <a:gdLst/>
              <a:ahLst/>
              <a:cxnLst/>
              <a:rect l="l" t="t" r="r" b="b"/>
              <a:pathLst>
                <a:path w="1" h="1" fill="none" extrusionOk="0">
                  <a:moveTo>
                    <a:pt x="0" y="0"/>
                  </a:moveTo>
                  <a:lnTo>
                    <a:pt x="0" y="0"/>
                  </a:ln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64"/>
            <p:cNvSpPr/>
            <p:nvPr/>
          </p:nvSpPr>
          <p:spPr>
            <a:xfrm>
              <a:off x="-1806075" y="1653212"/>
              <a:ext cx="288706" cy="355944"/>
            </a:xfrm>
            <a:custGeom>
              <a:avLst/>
              <a:gdLst/>
              <a:ahLst/>
              <a:cxnLst/>
              <a:rect l="l" t="t" r="r" b="b"/>
              <a:pathLst>
                <a:path w="5758" h="7099" extrusionOk="0">
                  <a:moveTo>
                    <a:pt x="3756" y="0"/>
                  </a:moveTo>
                  <a:lnTo>
                    <a:pt x="3633" y="21"/>
                  </a:lnTo>
                  <a:lnTo>
                    <a:pt x="3241" y="104"/>
                  </a:lnTo>
                  <a:lnTo>
                    <a:pt x="2725" y="227"/>
                  </a:lnTo>
                  <a:lnTo>
                    <a:pt x="1363" y="620"/>
                  </a:lnTo>
                  <a:lnTo>
                    <a:pt x="1796" y="805"/>
                  </a:lnTo>
                  <a:lnTo>
                    <a:pt x="2002" y="908"/>
                  </a:lnTo>
                  <a:lnTo>
                    <a:pt x="2209" y="1032"/>
                  </a:lnTo>
                  <a:lnTo>
                    <a:pt x="2374" y="1177"/>
                  </a:lnTo>
                  <a:lnTo>
                    <a:pt x="2539" y="1342"/>
                  </a:lnTo>
                  <a:lnTo>
                    <a:pt x="2683" y="1507"/>
                  </a:lnTo>
                  <a:lnTo>
                    <a:pt x="2828" y="1713"/>
                  </a:lnTo>
                  <a:lnTo>
                    <a:pt x="2952" y="1981"/>
                  </a:lnTo>
                  <a:lnTo>
                    <a:pt x="3034" y="2270"/>
                  </a:lnTo>
                  <a:lnTo>
                    <a:pt x="3096" y="2539"/>
                  </a:lnTo>
                  <a:lnTo>
                    <a:pt x="3096" y="2827"/>
                  </a:lnTo>
                  <a:lnTo>
                    <a:pt x="3096" y="3096"/>
                  </a:lnTo>
                  <a:lnTo>
                    <a:pt x="3034" y="3385"/>
                  </a:lnTo>
                  <a:lnTo>
                    <a:pt x="2972" y="3653"/>
                  </a:lnTo>
                  <a:lnTo>
                    <a:pt x="2869" y="3921"/>
                  </a:lnTo>
                  <a:lnTo>
                    <a:pt x="2745" y="4169"/>
                  </a:lnTo>
                  <a:lnTo>
                    <a:pt x="2601" y="4416"/>
                  </a:lnTo>
                  <a:lnTo>
                    <a:pt x="2456" y="4664"/>
                  </a:lnTo>
                  <a:lnTo>
                    <a:pt x="2271" y="4912"/>
                  </a:lnTo>
                  <a:lnTo>
                    <a:pt x="2085" y="5139"/>
                  </a:lnTo>
                  <a:lnTo>
                    <a:pt x="1899" y="5366"/>
                  </a:lnTo>
                  <a:lnTo>
                    <a:pt x="1507" y="5778"/>
                  </a:lnTo>
                  <a:lnTo>
                    <a:pt x="1156" y="6129"/>
                  </a:lnTo>
                  <a:lnTo>
                    <a:pt x="785" y="6459"/>
                  </a:lnTo>
                  <a:lnTo>
                    <a:pt x="393" y="6789"/>
                  </a:lnTo>
                  <a:lnTo>
                    <a:pt x="1" y="7099"/>
                  </a:lnTo>
                  <a:lnTo>
                    <a:pt x="310" y="6996"/>
                  </a:lnTo>
                  <a:lnTo>
                    <a:pt x="620" y="6913"/>
                  </a:lnTo>
                  <a:lnTo>
                    <a:pt x="1363" y="6480"/>
                  </a:lnTo>
                  <a:lnTo>
                    <a:pt x="2064" y="6088"/>
                  </a:lnTo>
                  <a:lnTo>
                    <a:pt x="2725" y="5758"/>
                  </a:lnTo>
                  <a:lnTo>
                    <a:pt x="3344" y="5448"/>
                  </a:lnTo>
                  <a:lnTo>
                    <a:pt x="3880" y="5201"/>
                  </a:lnTo>
                  <a:lnTo>
                    <a:pt x="4355" y="4994"/>
                  </a:lnTo>
                  <a:lnTo>
                    <a:pt x="4747" y="4829"/>
                  </a:lnTo>
                  <a:lnTo>
                    <a:pt x="5036" y="4747"/>
                  </a:lnTo>
                  <a:lnTo>
                    <a:pt x="5077" y="4726"/>
                  </a:lnTo>
                  <a:lnTo>
                    <a:pt x="5201" y="4664"/>
                  </a:lnTo>
                  <a:lnTo>
                    <a:pt x="5325" y="4581"/>
                  </a:lnTo>
                  <a:lnTo>
                    <a:pt x="5428" y="4499"/>
                  </a:lnTo>
                  <a:lnTo>
                    <a:pt x="5531" y="4375"/>
                  </a:lnTo>
                  <a:lnTo>
                    <a:pt x="5593" y="4251"/>
                  </a:lnTo>
                  <a:lnTo>
                    <a:pt x="5655" y="4107"/>
                  </a:lnTo>
                  <a:lnTo>
                    <a:pt x="5696" y="3942"/>
                  </a:lnTo>
                  <a:lnTo>
                    <a:pt x="5737" y="3777"/>
                  </a:lnTo>
                  <a:lnTo>
                    <a:pt x="5737" y="3591"/>
                  </a:lnTo>
                  <a:lnTo>
                    <a:pt x="5758" y="3405"/>
                  </a:lnTo>
                  <a:lnTo>
                    <a:pt x="5717" y="3013"/>
                  </a:lnTo>
                  <a:lnTo>
                    <a:pt x="5655" y="2600"/>
                  </a:lnTo>
                  <a:lnTo>
                    <a:pt x="5552" y="2167"/>
                  </a:lnTo>
                  <a:lnTo>
                    <a:pt x="5387" y="1754"/>
                  </a:lnTo>
                  <a:lnTo>
                    <a:pt x="5221" y="1362"/>
                  </a:lnTo>
                  <a:lnTo>
                    <a:pt x="5015" y="991"/>
                  </a:lnTo>
                  <a:lnTo>
                    <a:pt x="4788" y="681"/>
                  </a:lnTo>
                  <a:lnTo>
                    <a:pt x="4664" y="537"/>
                  </a:lnTo>
                  <a:lnTo>
                    <a:pt x="4541" y="393"/>
                  </a:lnTo>
                  <a:lnTo>
                    <a:pt x="4417" y="289"/>
                  </a:lnTo>
                  <a:lnTo>
                    <a:pt x="4293" y="186"/>
                  </a:lnTo>
                  <a:lnTo>
                    <a:pt x="4169" y="104"/>
                  </a:lnTo>
                  <a:lnTo>
                    <a:pt x="4025" y="62"/>
                  </a:lnTo>
                  <a:lnTo>
                    <a:pt x="3901" y="21"/>
                  </a:lnTo>
                  <a:lnTo>
                    <a:pt x="3756" y="0"/>
                  </a:lnTo>
                  <a:close/>
                </a:path>
              </a:pathLst>
            </a:custGeom>
            <a:solidFill>
              <a:srgbClr val="3D3D5C">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64"/>
            <p:cNvSpPr/>
            <p:nvPr/>
          </p:nvSpPr>
          <p:spPr>
            <a:xfrm>
              <a:off x="-1806075" y="1653212"/>
              <a:ext cx="288706" cy="355944"/>
            </a:xfrm>
            <a:custGeom>
              <a:avLst/>
              <a:gdLst/>
              <a:ahLst/>
              <a:cxnLst/>
              <a:rect l="l" t="t" r="r" b="b"/>
              <a:pathLst>
                <a:path w="5758" h="7099" fill="none" extrusionOk="0">
                  <a:moveTo>
                    <a:pt x="3756" y="0"/>
                  </a:moveTo>
                  <a:lnTo>
                    <a:pt x="3756" y="0"/>
                  </a:lnTo>
                  <a:lnTo>
                    <a:pt x="3756" y="0"/>
                  </a:lnTo>
                  <a:lnTo>
                    <a:pt x="3633" y="21"/>
                  </a:lnTo>
                  <a:lnTo>
                    <a:pt x="3633" y="21"/>
                  </a:lnTo>
                  <a:lnTo>
                    <a:pt x="3633" y="21"/>
                  </a:lnTo>
                  <a:lnTo>
                    <a:pt x="3241" y="104"/>
                  </a:lnTo>
                  <a:lnTo>
                    <a:pt x="2725" y="227"/>
                  </a:lnTo>
                  <a:lnTo>
                    <a:pt x="1363" y="620"/>
                  </a:lnTo>
                  <a:lnTo>
                    <a:pt x="1363" y="620"/>
                  </a:lnTo>
                  <a:lnTo>
                    <a:pt x="1796" y="805"/>
                  </a:lnTo>
                  <a:lnTo>
                    <a:pt x="2002" y="908"/>
                  </a:lnTo>
                  <a:lnTo>
                    <a:pt x="2209" y="1032"/>
                  </a:lnTo>
                  <a:lnTo>
                    <a:pt x="2374" y="1177"/>
                  </a:lnTo>
                  <a:lnTo>
                    <a:pt x="2539" y="1342"/>
                  </a:lnTo>
                  <a:lnTo>
                    <a:pt x="2683" y="1507"/>
                  </a:lnTo>
                  <a:lnTo>
                    <a:pt x="2828" y="1713"/>
                  </a:lnTo>
                  <a:lnTo>
                    <a:pt x="2828" y="1713"/>
                  </a:lnTo>
                  <a:lnTo>
                    <a:pt x="2952" y="1981"/>
                  </a:lnTo>
                  <a:lnTo>
                    <a:pt x="3034" y="2270"/>
                  </a:lnTo>
                  <a:lnTo>
                    <a:pt x="3096" y="2539"/>
                  </a:lnTo>
                  <a:lnTo>
                    <a:pt x="3096" y="2827"/>
                  </a:lnTo>
                  <a:lnTo>
                    <a:pt x="3096" y="3096"/>
                  </a:lnTo>
                  <a:lnTo>
                    <a:pt x="3034" y="3385"/>
                  </a:lnTo>
                  <a:lnTo>
                    <a:pt x="2972" y="3653"/>
                  </a:lnTo>
                  <a:lnTo>
                    <a:pt x="2869" y="3921"/>
                  </a:lnTo>
                  <a:lnTo>
                    <a:pt x="2745" y="4169"/>
                  </a:lnTo>
                  <a:lnTo>
                    <a:pt x="2601" y="4416"/>
                  </a:lnTo>
                  <a:lnTo>
                    <a:pt x="2456" y="4664"/>
                  </a:lnTo>
                  <a:lnTo>
                    <a:pt x="2271" y="4912"/>
                  </a:lnTo>
                  <a:lnTo>
                    <a:pt x="2085" y="5139"/>
                  </a:lnTo>
                  <a:lnTo>
                    <a:pt x="1899" y="5366"/>
                  </a:lnTo>
                  <a:lnTo>
                    <a:pt x="1507" y="5778"/>
                  </a:lnTo>
                  <a:lnTo>
                    <a:pt x="1507" y="5778"/>
                  </a:lnTo>
                  <a:lnTo>
                    <a:pt x="1156" y="6129"/>
                  </a:lnTo>
                  <a:lnTo>
                    <a:pt x="785" y="6459"/>
                  </a:lnTo>
                  <a:lnTo>
                    <a:pt x="393" y="6789"/>
                  </a:lnTo>
                  <a:lnTo>
                    <a:pt x="1" y="7099"/>
                  </a:lnTo>
                  <a:lnTo>
                    <a:pt x="1" y="7099"/>
                  </a:lnTo>
                  <a:lnTo>
                    <a:pt x="310" y="6996"/>
                  </a:lnTo>
                  <a:lnTo>
                    <a:pt x="620" y="6913"/>
                  </a:lnTo>
                  <a:lnTo>
                    <a:pt x="620" y="6913"/>
                  </a:lnTo>
                  <a:lnTo>
                    <a:pt x="1363" y="6480"/>
                  </a:lnTo>
                  <a:lnTo>
                    <a:pt x="2064" y="6088"/>
                  </a:lnTo>
                  <a:lnTo>
                    <a:pt x="2725" y="5758"/>
                  </a:lnTo>
                  <a:lnTo>
                    <a:pt x="3344" y="5448"/>
                  </a:lnTo>
                  <a:lnTo>
                    <a:pt x="3880" y="5201"/>
                  </a:lnTo>
                  <a:lnTo>
                    <a:pt x="4355" y="4994"/>
                  </a:lnTo>
                  <a:lnTo>
                    <a:pt x="4747" y="4829"/>
                  </a:lnTo>
                  <a:lnTo>
                    <a:pt x="5036" y="4747"/>
                  </a:lnTo>
                  <a:lnTo>
                    <a:pt x="5036" y="4747"/>
                  </a:lnTo>
                  <a:lnTo>
                    <a:pt x="5077" y="4726"/>
                  </a:lnTo>
                  <a:lnTo>
                    <a:pt x="5077" y="4726"/>
                  </a:lnTo>
                  <a:lnTo>
                    <a:pt x="5077" y="4726"/>
                  </a:lnTo>
                  <a:lnTo>
                    <a:pt x="5201" y="4664"/>
                  </a:lnTo>
                  <a:lnTo>
                    <a:pt x="5325" y="4581"/>
                  </a:lnTo>
                  <a:lnTo>
                    <a:pt x="5428" y="4499"/>
                  </a:lnTo>
                  <a:lnTo>
                    <a:pt x="5531" y="4375"/>
                  </a:lnTo>
                  <a:lnTo>
                    <a:pt x="5593" y="4251"/>
                  </a:lnTo>
                  <a:lnTo>
                    <a:pt x="5655" y="4107"/>
                  </a:lnTo>
                  <a:lnTo>
                    <a:pt x="5696" y="3942"/>
                  </a:lnTo>
                  <a:lnTo>
                    <a:pt x="5737" y="3777"/>
                  </a:lnTo>
                  <a:lnTo>
                    <a:pt x="5737" y="3591"/>
                  </a:lnTo>
                  <a:lnTo>
                    <a:pt x="5758" y="3405"/>
                  </a:lnTo>
                  <a:lnTo>
                    <a:pt x="5717" y="3013"/>
                  </a:lnTo>
                  <a:lnTo>
                    <a:pt x="5655" y="2600"/>
                  </a:lnTo>
                  <a:lnTo>
                    <a:pt x="5552" y="2167"/>
                  </a:lnTo>
                  <a:lnTo>
                    <a:pt x="5387" y="1754"/>
                  </a:lnTo>
                  <a:lnTo>
                    <a:pt x="5221" y="1362"/>
                  </a:lnTo>
                  <a:lnTo>
                    <a:pt x="5015" y="991"/>
                  </a:lnTo>
                  <a:lnTo>
                    <a:pt x="4788" y="681"/>
                  </a:lnTo>
                  <a:lnTo>
                    <a:pt x="4664" y="537"/>
                  </a:lnTo>
                  <a:lnTo>
                    <a:pt x="4541" y="393"/>
                  </a:lnTo>
                  <a:lnTo>
                    <a:pt x="4417" y="289"/>
                  </a:lnTo>
                  <a:lnTo>
                    <a:pt x="4293" y="186"/>
                  </a:lnTo>
                  <a:lnTo>
                    <a:pt x="4169" y="104"/>
                  </a:lnTo>
                  <a:lnTo>
                    <a:pt x="4025" y="62"/>
                  </a:lnTo>
                  <a:lnTo>
                    <a:pt x="3901" y="21"/>
                  </a:lnTo>
                  <a:lnTo>
                    <a:pt x="3756" y="0"/>
                  </a:lnTo>
                  <a:lnTo>
                    <a:pt x="3756" y="0"/>
                  </a:lnTo>
                  <a:lnTo>
                    <a:pt x="375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64"/>
            <p:cNvSpPr/>
            <p:nvPr/>
          </p:nvSpPr>
          <p:spPr>
            <a:xfrm>
              <a:off x="-3133475" y="1888067"/>
              <a:ext cx="1816873" cy="1761017"/>
            </a:xfrm>
            <a:custGeom>
              <a:avLst/>
              <a:gdLst/>
              <a:ahLst/>
              <a:cxnLst/>
              <a:rect l="l" t="t" r="r" b="b"/>
              <a:pathLst>
                <a:path w="36236" h="35122" extrusionOk="0">
                  <a:moveTo>
                    <a:pt x="14094" y="1"/>
                  </a:moveTo>
                  <a:lnTo>
                    <a:pt x="13599" y="42"/>
                  </a:lnTo>
                  <a:lnTo>
                    <a:pt x="13103" y="124"/>
                  </a:lnTo>
                  <a:lnTo>
                    <a:pt x="12587" y="248"/>
                  </a:lnTo>
                  <a:lnTo>
                    <a:pt x="12072" y="393"/>
                  </a:lnTo>
                  <a:lnTo>
                    <a:pt x="11535" y="578"/>
                  </a:lnTo>
                  <a:lnTo>
                    <a:pt x="10978" y="805"/>
                  </a:lnTo>
                  <a:lnTo>
                    <a:pt x="10379" y="1032"/>
                  </a:lnTo>
                  <a:lnTo>
                    <a:pt x="9802" y="1301"/>
                  </a:lnTo>
                  <a:lnTo>
                    <a:pt x="9183" y="1610"/>
                  </a:lnTo>
                  <a:lnTo>
                    <a:pt x="8564" y="1940"/>
                  </a:lnTo>
                  <a:lnTo>
                    <a:pt x="7945" y="2291"/>
                  </a:lnTo>
                  <a:lnTo>
                    <a:pt x="7325" y="2663"/>
                  </a:lnTo>
                  <a:lnTo>
                    <a:pt x="6706" y="3075"/>
                  </a:lnTo>
                  <a:lnTo>
                    <a:pt x="6108" y="3509"/>
                  </a:lnTo>
                  <a:lnTo>
                    <a:pt x="5510" y="3963"/>
                  </a:lnTo>
                  <a:lnTo>
                    <a:pt x="4911" y="4458"/>
                  </a:lnTo>
                  <a:lnTo>
                    <a:pt x="4354" y="4974"/>
                  </a:lnTo>
                  <a:lnTo>
                    <a:pt x="3797" y="5510"/>
                  </a:lnTo>
                  <a:lnTo>
                    <a:pt x="3260" y="6067"/>
                  </a:lnTo>
                  <a:lnTo>
                    <a:pt x="2765" y="6666"/>
                  </a:lnTo>
                  <a:lnTo>
                    <a:pt x="2290" y="7285"/>
                  </a:lnTo>
                  <a:lnTo>
                    <a:pt x="1857" y="7904"/>
                  </a:lnTo>
                  <a:lnTo>
                    <a:pt x="1465" y="8585"/>
                  </a:lnTo>
                  <a:lnTo>
                    <a:pt x="1114" y="9266"/>
                  </a:lnTo>
                  <a:lnTo>
                    <a:pt x="949" y="9617"/>
                  </a:lnTo>
                  <a:lnTo>
                    <a:pt x="784" y="9967"/>
                  </a:lnTo>
                  <a:lnTo>
                    <a:pt x="660" y="10339"/>
                  </a:lnTo>
                  <a:lnTo>
                    <a:pt x="537" y="10710"/>
                  </a:lnTo>
                  <a:lnTo>
                    <a:pt x="413" y="11082"/>
                  </a:lnTo>
                  <a:lnTo>
                    <a:pt x="310" y="11453"/>
                  </a:lnTo>
                  <a:lnTo>
                    <a:pt x="227" y="11845"/>
                  </a:lnTo>
                  <a:lnTo>
                    <a:pt x="144" y="12237"/>
                  </a:lnTo>
                  <a:lnTo>
                    <a:pt x="83" y="12629"/>
                  </a:lnTo>
                  <a:lnTo>
                    <a:pt x="41" y="13042"/>
                  </a:lnTo>
                  <a:lnTo>
                    <a:pt x="21" y="13455"/>
                  </a:lnTo>
                  <a:lnTo>
                    <a:pt x="0" y="13867"/>
                  </a:lnTo>
                  <a:lnTo>
                    <a:pt x="0" y="14280"/>
                  </a:lnTo>
                  <a:lnTo>
                    <a:pt x="21" y="14714"/>
                  </a:lnTo>
                  <a:lnTo>
                    <a:pt x="62" y="15126"/>
                  </a:lnTo>
                  <a:lnTo>
                    <a:pt x="124" y="15580"/>
                  </a:lnTo>
                  <a:lnTo>
                    <a:pt x="186" y="16014"/>
                  </a:lnTo>
                  <a:lnTo>
                    <a:pt x="289" y="16467"/>
                  </a:lnTo>
                  <a:lnTo>
                    <a:pt x="392" y="16901"/>
                  </a:lnTo>
                  <a:lnTo>
                    <a:pt x="516" y="17375"/>
                  </a:lnTo>
                  <a:lnTo>
                    <a:pt x="660" y="17829"/>
                  </a:lnTo>
                  <a:lnTo>
                    <a:pt x="846" y="18304"/>
                  </a:lnTo>
                  <a:lnTo>
                    <a:pt x="1032" y="18758"/>
                  </a:lnTo>
                  <a:lnTo>
                    <a:pt x="1238" y="19233"/>
                  </a:lnTo>
                  <a:lnTo>
                    <a:pt x="1465" y="19707"/>
                  </a:lnTo>
                  <a:lnTo>
                    <a:pt x="1692" y="20182"/>
                  </a:lnTo>
                  <a:lnTo>
                    <a:pt x="1960" y="20656"/>
                  </a:lnTo>
                  <a:lnTo>
                    <a:pt x="2229" y="21131"/>
                  </a:lnTo>
                  <a:lnTo>
                    <a:pt x="2517" y="21606"/>
                  </a:lnTo>
                  <a:lnTo>
                    <a:pt x="2827" y="22080"/>
                  </a:lnTo>
                  <a:lnTo>
                    <a:pt x="3157" y="22534"/>
                  </a:lnTo>
                  <a:lnTo>
                    <a:pt x="3487" y="23009"/>
                  </a:lnTo>
                  <a:lnTo>
                    <a:pt x="3838" y="23463"/>
                  </a:lnTo>
                  <a:lnTo>
                    <a:pt x="4210" y="23937"/>
                  </a:lnTo>
                  <a:lnTo>
                    <a:pt x="4973" y="24845"/>
                  </a:lnTo>
                  <a:lnTo>
                    <a:pt x="5778" y="25733"/>
                  </a:lnTo>
                  <a:lnTo>
                    <a:pt x="6645" y="26620"/>
                  </a:lnTo>
                  <a:lnTo>
                    <a:pt x="7552" y="27466"/>
                  </a:lnTo>
                  <a:lnTo>
                    <a:pt x="8502" y="28291"/>
                  </a:lnTo>
                  <a:lnTo>
                    <a:pt x="9472" y="29076"/>
                  </a:lnTo>
                  <a:lnTo>
                    <a:pt x="10483" y="29839"/>
                  </a:lnTo>
                  <a:lnTo>
                    <a:pt x="11514" y="30561"/>
                  </a:lnTo>
                  <a:lnTo>
                    <a:pt x="12567" y="31242"/>
                  </a:lnTo>
                  <a:lnTo>
                    <a:pt x="13660" y="31882"/>
                  </a:lnTo>
                  <a:lnTo>
                    <a:pt x="14197" y="32191"/>
                  </a:lnTo>
                  <a:lnTo>
                    <a:pt x="14754" y="32480"/>
                  </a:lnTo>
                  <a:lnTo>
                    <a:pt x="15291" y="32749"/>
                  </a:lnTo>
                  <a:lnTo>
                    <a:pt x="15848" y="33017"/>
                  </a:lnTo>
                  <a:lnTo>
                    <a:pt x="16405" y="33265"/>
                  </a:lnTo>
                  <a:lnTo>
                    <a:pt x="16962" y="33512"/>
                  </a:lnTo>
                  <a:lnTo>
                    <a:pt x="17519" y="33718"/>
                  </a:lnTo>
                  <a:lnTo>
                    <a:pt x="18076" y="33925"/>
                  </a:lnTo>
                  <a:lnTo>
                    <a:pt x="18654" y="34131"/>
                  </a:lnTo>
                  <a:lnTo>
                    <a:pt x="19211" y="34296"/>
                  </a:lnTo>
                  <a:lnTo>
                    <a:pt x="19768" y="34461"/>
                  </a:lnTo>
                  <a:lnTo>
                    <a:pt x="20326" y="34606"/>
                  </a:lnTo>
                  <a:lnTo>
                    <a:pt x="20883" y="34730"/>
                  </a:lnTo>
                  <a:lnTo>
                    <a:pt x="21440" y="34833"/>
                  </a:lnTo>
                  <a:lnTo>
                    <a:pt x="21997" y="34936"/>
                  </a:lnTo>
                  <a:lnTo>
                    <a:pt x="22534" y="34998"/>
                  </a:lnTo>
                  <a:lnTo>
                    <a:pt x="23091" y="35060"/>
                  </a:lnTo>
                  <a:lnTo>
                    <a:pt x="23627" y="35101"/>
                  </a:lnTo>
                  <a:lnTo>
                    <a:pt x="24164" y="35122"/>
                  </a:lnTo>
                  <a:lnTo>
                    <a:pt x="24700" y="35101"/>
                  </a:lnTo>
                  <a:lnTo>
                    <a:pt x="25237" y="35080"/>
                  </a:lnTo>
                  <a:lnTo>
                    <a:pt x="25753" y="35039"/>
                  </a:lnTo>
                  <a:lnTo>
                    <a:pt x="26268" y="34977"/>
                  </a:lnTo>
                  <a:lnTo>
                    <a:pt x="26784" y="34895"/>
                  </a:lnTo>
                  <a:lnTo>
                    <a:pt x="27280" y="34771"/>
                  </a:lnTo>
                  <a:lnTo>
                    <a:pt x="27775" y="34647"/>
                  </a:lnTo>
                  <a:lnTo>
                    <a:pt x="28270" y="34503"/>
                  </a:lnTo>
                  <a:lnTo>
                    <a:pt x="28745" y="34317"/>
                  </a:lnTo>
                  <a:lnTo>
                    <a:pt x="29219" y="34111"/>
                  </a:lnTo>
                  <a:lnTo>
                    <a:pt x="29673" y="33884"/>
                  </a:lnTo>
                  <a:lnTo>
                    <a:pt x="30127" y="33636"/>
                  </a:lnTo>
                  <a:lnTo>
                    <a:pt x="30561" y="33368"/>
                  </a:lnTo>
                  <a:lnTo>
                    <a:pt x="30994" y="33079"/>
                  </a:lnTo>
                  <a:lnTo>
                    <a:pt x="31386" y="32749"/>
                  </a:lnTo>
                  <a:lnTo>
                    <a:pt x="31778" y="32418"/>
                  </a:lnTo>
                  <a:lnTo>
                    <a:pt x="32149" y="32068"/>
                  </a:lnTo>
                  <a:lnTo>
                    <a:pt x="32500" y="31717"/>
                  </a:lnTo>
                  <a:lnTo>
                    <a:pt x="32830" y="31325"/>
                  </a:lnTo>
                  <a:lnTo>
                    <a:pt x="33140" y="30933"/>
                  </a:lnTo>
                  <a:lnTo>
                    <a:pt x="33429" y="30520"/>
                  </a:lnTo>
                  <a:lnTo>
                    <a:pt x="33718" y="30087"/>
                  </a:lnTo>
                  <a:lnTo>
                    <a:pt x="33965" y="29653"/>
                  </a:lnTo>
                  <a:lnTo>
                    <a:pt x="34213" y="29199"/>
                  </a:lnTo>
                  <a:lnTo>
                    <a:pt x="34440" y="28745"/>
                  </a:lnTo>
                  <a:lnTo>
                    <a:pt x="34646" y="28271"/>
                  </a:lnTo>
                  <a:lnTo>
                    <a:pt x="34853" y="27796"/>
                  </a:lnTo>
                  <a:lnTo>
                    <a:pt x="35038" y="27301"/>
                  </a:lnTo>
                  <a:lnTo>
                    <a:pt x="35203" y="26806"/>
                  </a:lnTo>
                  <a:lnTo>
                    <a:pt x="35348" y="26290"/>
                  </a:lnTo>
                  <a:lnTo>
                    <a:pt x="35492" y="25774"/>
                  </a:lnTo>
                  <a:lnTo>
                    <a:pt x="35616" y="25258"/>
                  </a:lnTo>
                  <a:lnTo>
                    <a:pt x="35740" y="24722"/>
                  </a:lnTo>
                  <a:lnTo>
                    <a:pt x="35843" y="24185"/>
                  </a:lnTo>
                  <a:lnTo>
                    <a:pt x="35926" y="23649"/>
                  </a:lnTo>
                  <a:lnTo>
                    <a:pt x="36070" y="22555"/>
                  </a:lnTo>
                  <a:lnTo>
                    <a:pt x="36153" y="21441"/>
                  </a:lnTo>
                  <a:lnTo>
                    <a:pt x="36215" y="20326"/>
                  </a:lnTo>
                  <a:lnTo>
                    <a:pt x="36235" y="19212"/>
                  </a:lnTo>
                  <a:lnTo>
                    <a:pt x="36194" y="18098"/>
                  </a:lnTo>
                  <a:lnTo>
                    <a:pt x="36153" y="17004"/>
                  </a:lnTo>
                  <a:lnTo>
                    <a:pt x="36049" y="15910"/>
                  </a:lnTo>
                  <a:lnTo>
                    <a:pt x="35946" y="14837"/>
                  </a:lnTo>
                  <a:lnTo>
                    <a:pt x="35802" y="13806"/>
                  </a:lnTo>
                  <a:lnTo>
                    <a:pt x="35637" y="12774"/>
                  </a:lnTo>
                  <a:lnTo>
                    <a:pt x="35451" y="11804"/>
                  </a:lnTo>
                  <a:lnTo>
                    <a:pt x="35265" y="10875"/>
                  </a:lnTo>
                  <a:lnTo>
                    <a:pt x="35038" y="9967"/>
                  </a:lnTo>
                  <a:lnTo>
                    <a:pt x="34832" y="9142"/>
                  </a:lnTo>
                  <a:lnTo>
                    <a:pt x="34584" y="8358"/>
                  </a:lnTo>
                  <a:lnTo>
                    <a:pt x="34357" y="7636"/>
                  </a:lnTo>
                  <a:lnTo>
                    <a:pt x="34130" y="6975"/>
                  </a:lnTo>
                  <a:lnTo>
                    <a:pt x="33883" y="6398"/>
                  </a:lnTo>
                  <a:lnTo>
                    <a:pt x="33656" y="5882"/>
                  </a:lnTo>
                  <a:lnTo>
                    <a:pt x="33429" y="5469"/>
                  </a:lnTo>
                  <a:lnTo>
                    <a:pt x="33222" y="5139"/>
                  </a:lnTo>
                  <a:lnTo>
                    <a:pt x="32789" y="4582"/>
                  </a:lnTo>
                  <a:lnTo>
                    <a:pt x="32335" y="4066"/>
                  </a:lnTo>
                  <a:lnTo>
                    <a:pt x="32108" y="3818"/>
                  </a:lnTo>
                  <a:lnTo>
                    <a:pt x="31861" y="3591"/>
                  </a:lnTo>
                  <a:lnTo>
                    <a:pt x="31634" y="3385"/>
                  </a:lnTo>
                  <a:lnTo>
                    <a:pt x="31386" y="3178"/>
                  </a:lnTo>
                  <a:lnTo>
                    <a:pt x="31118" y="2993"/>
                  </a:lnTo>
                  <a:lnTo>
                    <a:pt x="30870" y="2807"/>
                  </a:lnTo>
                  <a:lnTo>
                    <a:pt x="30602" y="2663"/>
                  </a:lnTo>
                  <a:lnTo>
                    <a:pt x="30334" y="2518"/>
                  </a:lnTo>
                  <a:lnTo>
                    <a:pt x="30045" y="2394"/>
                  </a:lnTo>
                  <a:lnTo>
                    <a:pt x="29776" y="2291"/>
                  </a:lnTo>
                  <a:lnTo>
                    <a:pt x="29467" y="2209"/>
                  </a:lnTo>
                  <a:lnTo>
                    <a:pt x="29178" y="2147"/>
                  </a:lnTo>
                  <a:lnTo>
                    <a:pt x="28868" y="2085"/>
                  </a:lnTo>
                  <a:lnTo>
                    <a:pt x="28559" y="2064"/>
                  </a:lnTo>
                  <a:lnTo>
                    <a:pt x="28229" y="2064"/>
                  </a:lnTo>
                  <a:lnTo>
                    <a:pt x="27899" y="2085"/>
                  </a:lnTo>
                  <a:lnTo>
                    <a:pt x="27568" y="2126"/>
                  </a:lnTo>
                  <a:lnTo>
                    <a:pt x="27218" y="2188"/>
                  </a:lnTo>
                  <a:lnTo>
                    <a:pt x="26867" y="2271"/>
                  </a:lnTo>
                  <a:lnTo>
                    <a:pt x="26495" y="2394"/>
                  </a:lnTo>
                  <a:lnTo>
                    <a:pt x="26124" y="2539"/>
                  </a:lnTo>
                  <a:lnTo>
                    <a:pt x="25753" y="2704"/>
                  </a:lnTo>
                  <a:lnTo>
                    <a:pt x="25361" y="2890"/>
                  </a:lnTo>
                  <a:lnTo>
                    <a:pt x="24968" y="3117"/>
                  </a:lnTo>
                  <a:lnTo>
                    <a:pt x="24556" y="3364"/>
                  </a:lnTo>
                  <a:lnTo>
                    <a:pt x="24143" y="3653"/>
                  </a:lnTo>
                  <a:lnTo>
                    <a:pt x="23710" y="3963"/>
                  </a:lnTo>
                  <a:lnTo>
                    <a:pt x="23276" y="4293"/>
                  </a:lnTo>
                  <a:lnTo>
                    <a:pt x="23029" y="4066"/>
                  </a:lnTo>
                  <a:lnTo>
                    <a:pt x="22761" y="3798"/>
                  </a:lnTo>
                  <a:lnTo>
                    <a:pt x="22368" y="3467"/>
                  </a:lnTo>
                  <a:lnTo>
                    <a:pt x="21873" y="3055"/>
                  </a:lnTo>
                  <a:lnTo>
                    <a:pt x="21316" y="2621"/>
                  </a:lnTo>
                  <a:lnTo>
                    <a:pt x="20676" y="2167"/>
                  </a:lnTo>
                  <a:lnTo>
                    <a:pt x="19954" y="1713"/>
                  </a:lnTo>
                  <a:lnTo>
                    <a:pt x="19562" y="1486"/>
                  </a:lnTo>
                  <a:lnTo>
                    <a:pt x="19170" y="1280"/>
                  </a:lnTo>
                  <a:lnTo>
                    <a:pt x="18757" y="1074"/>
                  </a:lnTo>
                  <a:lnTo>
                    <a:pt x="18345" y="867"/>
                  </a:lnTo>
                  <a:lnTo>
                    <a:pt x="17911" y="702"/>
                  </a:lnTo>
                  <a:lnTo>
                    <a:pt x="17457" y="517"/>
                  </a:lnTo>
                  <a:lnTo>
                    <a:pt x="17003" y="372"/>
                  </a:lnTo>
                  <a:lnTo>
                    <a:pt x="16529" y="248"/>
                  </a:lnTo>
                  <a:lnTo>
                    <a:pt x="16054" y="145"/>
                  </a:lnTo>
                  <a:lnTo>
                    <a:pt x="15579" y="63"/>
                  </a:lnTo>
                  <a:lnTo>
                    <a:pt x="15084" y="21"/>
                  </a:lnTo>
                  <a:lnTo>
                    <a:pt x="1461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64"/>
            <p:cNvSpPr/>
            <p:nvPr/>
          </p:nvSpPr>
          <p:spPr>
            <a:xfrm>
              <a:off x="-3133475" y="1888067"/>
              <a:ext cx="1816873" cy="1761017"/>
            </a:xfrm>
            <a:custGeom>
              <a:avLst/>
              <a:gdLst/>
              <a:ahLst/>
              <a:cxnLst/>
              <a:rect l="l" t="t" r="r" b="b"/>
              <a:pathLst>
                <a:path w="36236" h="35122" fill="none" extrusionOk="0">
                  <a:moveTo>
                    <a:pt x="23276" y="4293"/>
                  </a:moveTo>
                  <a:lnTo>
                    <a:pt x="23276" y="4293"/>
                  </a:lnTo>
                  <a:lnTo>
                    <a:pt x="23029" y="4066"/>
                  </a:lnTo>
                  <a:lnTo>
                    <a:pt x="22761" y="3798"/>
                  </a:lnTo>
                  <a:lnTo>
                    <a:pt x="22368" y="3467"/>
                  </a:lnTo>
                  <a:lnTo>
                    <a:pt x="21873" y="3055"/>
                  </a:lnTo>
                  <a:lnTo>
                    <a:pt x="21316" y="2621"/>
                  </a:lnTo>
                  <a:lnTo>
                    <a:pt x="20676" y="2167"/>
                  </a:lnTo>
                  <a:lnTo>
                    <a:pt x="19954" y="1713"/>
                  </a:lnTo>
                  <a:lnTo>
                    <a:pt x="19562" y="1486"/>
                  </a:lnTo>
                  <a:lnTo>
                    <a:pt x="19170" y="1280"/>
                  </a:lnTo>
                  <a:lnTo>
                    <a:pt x="18757" y="1074"/>
                  </a:lnTo>
                  <a:lnTo>
                    <a:pt x="18345" y="867"/>
                  </a:lnTo>
                  <a:lnTo>
                    <a:pt x="17911" y="702"/>
                  </a:lnTo>
                  <a:lnTo>
                    <a:pt x="17457" y="517"/>
                  </a:lnTo>
                  <a:lnTo>
                    <a:pt x="17003" y="372"/>
                  </a:lnTo>
                  <a:lnTo>
                    <a:pt x="16529" y="248"/>
                  </a:lnTo>
                  <a:lnTo>
                    <a:pt x="16054" y="145"/>
                  </a:lnTo>
                  <a:lnTo>
                    <a:pt x="15579" y="63"/>
                  </a:lnTo>
                  <a:lnTo>
                    <a:pt x="15084" y="21"/>
                  </a:lnTo>
                  <a:lnTo>
                    <a:pt x="14610" y="1"/>
                  </a:lnTo>
                  <a:lnTo>
                    <a:pt x="14094" y="1"/>
                  </a:lnTo>
                  <a:lnTo>
                    <a:pt x="13599" y="42"/>
                  </a:lnTo>
                  <a:lnTo>
                    <a:pt x="13103" y="124"/>
                  </a:lnTo>
                  <a:lnTo>
                    <a:pt x="12587" y="248"/>
                  </a:lnTo>
                  <a:lnTo>
                    <a:pt x="12587" y="248"/>
                  </a:lnTo>
                  <a:lnTo>
                    <a:pt x="12072" y="393"/>
                  </a:lnTo>
                  <a:lnTo>
                    <a:pt x="11535" y="578"/>
                  </a:lnTo>
                  <a:lnTo>
                    <a:pt x="10978" y="805"/>
                  </a:lnTo>
                  <a:lnTo>
                    <a:pt x="10379" y="1032"/>
                  </a:lnTo>
                  <a:lnTo>
                    <a:pt x="9802" y="1301"/>
                  </a:lnTo>
                  <a:lnTo>
                    <a:pt x="9183" y="1610"/>
                  </a:lnTo>
                  <a:lnTo>
                    <a:pt x="8564" y="1940"/>
                  </a:lnTo>
                  <a:lnTo>
                    <a:pt x="7945" y="2291"/>
                  </a:lnTo>
                  <a:lnTo>
                    <a:pt x="7325" y="2663"/>
                  </a:lnTo>
                  <a:lnTo>
                    <a:pt x="6706" y="3075"/>
                  </a:lnTo>
                  <a:lnTo>
                    <a:pt x="6108" y="3509"/>
                  </a:lnTo>
                  <a:lnTo>
                    <a:pt x="5510" y="3963"/>
                  </a:lnTo>
                  <a:lnTo>
                    <a:pt x="4911" y="4458"/>
                  </a:lnTo>
                  <a:lnTo>
                    <a:pt x="4354" y="4974"/>
                  </a:lnTo>
                  <a:lnTo>
                    <a:pt x="3797" y="5510"/>
                  </a:lnTo>
                  <a:lnTo>
                    <a:pt x="3260" y="6067"/>
                  </a:lnTo>
                  <a:lnTo>
                    <a:pt x="2765" y="6666"/>
                  </a:lnTo>
                  <a:lnTo>
                    <a:pt x="2290" y="7285"/>
                  </a:lnTo>
                  <a:lnTo>
                    <a:pt x="1857" y="7904"/>
                  </a:lnTo>
                  <a:lnTo>
                    <a:pt x="1465" y="8585"/>
                  </a:lnTo>
                  <a:lnTo>
                    <a:pt x="1114" y="9266"/>
                  </a:lnTo>
                  <a:lnTo>
                    <a:pt x="949" y="9617"/>
                  </a:lnTo>
                  <a:lnTo>
                    <a:pt x="784" y="9967"/>
                  </a:lnTo>
                  <a:lnTo>
                    <a:pt x="660" y="10339"/>
                  </a:lnTo>
                  <a:lnTo>
                    <a:pt x="537" y="10710"/>
                  </a:lnTo>
                  <a:lnTo>
                    <a:pt x="413" y="11082"/>
                  </a:lnTo>
                  <a:lnTo>
                    <a:pt x="310" y="11453"/>
                  </a:lnTo>
                  <a:lnTo>
                    <a:pt x="227" y="11845"/>
                  </a:lnTo>
                  <a:lnTo>
                    <a:pt x="144" y="12237"/>
                  </a:lnTo>
                  <a:lnTo>
                    <a:pt x="83" y="12629"/>
                  </a:lnTo>
                  <a:lnTo>
                    <a:pt x="41" y="13042"/>
                  </a:lnTo>
                  <a:lnTo>
                    <a:pt x="21" y="13455"/>
                  </a:lnTo>
                  <a:lnTo>
                    <a:pt x="0" y="13867"/>
                  </a:lnTo>
                  <a:lnTo>
                    <a:pt x="0" y="14280"/>
                  </a:lnTo>
                  <a:lnTo>
                    <a:pt x="21" y="14714"/>
                  </a:lnTo>
                  <a:lnTo>
                    <a:pt x="62" y="15126"/>
                  </a:lnTo>
                  <a:lnTo>
                    <a:pt x="124" y="15580"/>
                  </a:lnTo>
                  <a:lnTo>
                    <a:pt x="186" y="16014"/>
                  </a:lnTo>
                  <a:lnTo>
                    <a:pt x="289" y="16467"/>
                  </a:lnTo>
                  <a:lnTo>
                    <a:pt x="392" y="16901"/>
                  </a:lnTo>
                  <a:lnTo>
                    <a:pt x="516" y="17375"/>
                  </a:lnTo>
                  <a:lnTo>
                    <a:pt x="660" y="17829"/>
                  </a:lnTo>
                  <a:lnTo>
                    <a:pt x="846" y="18304"/>
                  </a:lnTo>
                  <a:lnTo>
                    <a:pt x="846" y="18304"/>
                  </a:lnTo>
                  <a:lnTo>
                    <a:pt x="1032" y="18758"/>
                  </a:lnTo>
                  <a:lnTo>
                    <a:pt x="1238" y="19233"/>
                  </a:lnTo>
                  <a:lnTo>
                    <a:pt x="1465" y="19707"/>
                  </a:lnTo>
                  <a:lnTo>
                    <a:pt x="1692" y="20182"/>
                  </a:lnTo>
                  <a:lnTo>
                    <a:pt x="1960" y="20656"/>
                  </a:lnTo>
                  <a:lnTo>
                    <a:pt x="2229" y="21131"/>
                  </a:lnTo>
                  <a:lnTo>
                    <a:pt x="2517" y="21606"/>
                  </a:lnTo>
                  <a:lnTo>
                    <a:pt x="2827" y="22080"/>
                  </a:lnTo>
                  <a:lnTo>
                    <a:pt x="3157" y="22534"/>
                  </a:lnTo>
                  <a:lnTo>
                    <a:pt x="3487" y="23009"/>
                  </a:lnTo>
                  <a:lnTo>
                    <a:pt x="3838" y="23463"/>
                  </a:lnTo>
                  <a:lnTo>
                    <a:pt x="4210" y="23937"/>
                  </a:lnTo>
                  <a:lnTo>
                    <a:pt x="4973" y="24845"/>
                  </a:lnTo>
                  <a:lnTo>
                    <a:pt x="5778" y="25733"/>
                  </a:lnTo>
                  <a:lnTo>
                    <a:pt x="6645" y="26620"/>
                  </a:lnTo>
                  <a:lnTo>
                    <a:pt x="7552" y="27466"/>
                  </a:lnTo>
                  <a:lnTo>
                    <a:pt x="8502" y="28291"/>
                  </a:lnTo>
                  <a:lnTo>
                    <a:pt x="9472" y="29076"/>
                  </a:lnTo>
                  <a:lnTo>
                    <a:pt x="10483" y="29839"/>
                  </a:lnTo>
                  <a:lnTo>
                    <a:pt x="11514" y="30561"/>
                  </a:lnTo>
                  <a:lnTo>
                    <a:pt x="12567" y="31242"/>
                  </a:lnTo>
                  <a:lnTo>
                    <a:pt x="13660" y="31882"/>
                  </a:lnTo>
                  <a:lnTo>
                    <a:pt x="14197" y="32191"/>
                  </a:lnTo>
                  <a:lnTo>
                    <a:pt x="14754" y="32480"/>
                  </a:lnTo>
                  <a:lnTo>
                    <a:pt x="15291" y="32749"/>
                  </a:lnTo>
                  <a:lnTo>
                    <a:pt x="15848" y="33017"/>
                  </a:lnTo>
                  <a:lnTo>
                    <a:pt x="16405" y="33265"/>
                  </a:lnTo>
                  <a:lnTo>
                    <a:pt x="16962" y="33512"/>
                  </a:lnTo>
                  <a:lnTo>
                    <a:pt x="17519" y="33718"/>
                  </a:lnTo>
                  <a:lnTo>
                    <a:pt x="18076" y="33925"/>
                  </a:lnTo>
                  <a:lnTo>
                    <a:pt x="18654" y="34131"/>
                  </a:lnTo>
                  <a:lnTo>
                    <a:pt x="19211" y="34296"/>
                  </a:lnTo>
                  <a:lnTo>
                    <a:pt x="19768" y="34461"/>
                  </a:lnTo>
                  <a:lnTo>
                    <a:pt x="20326" y="34606"/>
                  </a:lnTo>
                  <a:lnTo>
                    <a:pt x="20883" y="34730"/>
                  </a:lnTo>
                  <a:lnTo>
                    <a:pt x="21440" y="34833"/>
                  </a:lnTo>
                  <a:lnTo>
                    <a:pt x="21997" y="34936"/>
                  </a:lnTo>
                  <a:lnTo>
                    <a:pt x="22534" y="34998"/>
                  </a:lnTo>
                  <a:lnTo>
                    <a:pt x="23091" y="35060"/>
                  </a:lnTo>
                  <a:lnTo>
                    <a:pt x="23627" y="35101"/>
                  </a:lnTo>
                  <a:lnTo>
                    <a:pt x="24164" y="35122"/>
                  </a:lnTo>
                  <a:lnTo>
                    <a:pt x="24700" y="35101"/>
                  </a:lnTo>
                  <a:lnTo>
                    <a:pt x="25237" y="35080"/>
                  </a:lnTo>
                  <a:lnTo>
                    <a:pt x="25753" y="35039"/>
                  </a:lnTo>
                  <a:lnTo>
                    <a:pt x="26268" y="34977"/>
                  </a:lnTo>
                  <a:lnTo>
                    <a:pt x="26784" y="34895"/>
                  </a:lnTo>
                  <a:lnTo>
                    <a:pt x="27280" y="34771"/>
                  </a:lnTo>
                  <a:lnTo>
                    <a:pt x="27775" y="34647"/>
                  </a:lnTo>
                  <a:lnTo>
                    <a:pt x="28270" y="34503"/>
                  </a:lnTo>
                  <a:lnTo>
                    <a:pt x="28745" y="34317"/>
                  </a:lnTo>
                  <a:lnTo>
                    <a:pt x="29219" y="34111"/>
                  </a:lnTo>
                  <a:lnTo>
                    <a:pt x="29673" y="33884"/>
                  </a:lnTo>
                  <a:lnTo>
                    <a:pt x="30127" y="33636"/>
                  </a:lnTo>
                  <a:lnTo>
                    <a:pt x="30561" y="33368"/>
                  </a:lnTo>
                  <a:lnTo>
                    <a:pt x="30561" y="33368"/>
                  </a:lnTo>
                  <a:lnTo>
                    <a:pt x="30994" y="33079"/>
                  </a:lnTo>
                  <a:lnTo>
                    <a:pt x="31386" y="32749"/>
                  </a:lnTo>
                  <a:lnTo>
                    <a:pt x="31778" y="32418"/>
                  </a:lnTo>
                  <a:lnTo>
                    <a:pt x="32149" y="32068"/>
                  </a:lnTo>
                  <a:lnTo>
                    <a:pt x="32500" y="31717"/>
                  </a:lnTo>
                  <a:lnTo>
                    <a:pt x="32830" y="31325"/>
                  </a:lnTo>
                  <a:lnTo>
                    <a:pt x="33140" y="30933"/>
                  </a:lnTo>
                  <a:lnTo>
                    <a:pt x="33429" y="30520"/>
                  </a:lnTo>
                  <a:lnTo>
                    <a:pt x="33718" y="30087"/>
                  </a:lnTo>
                  <a:lnTo>
                    <a:pt x="33965" y="29653"/>
                  </a:lnTo>
                  <a:lnTo>
                    <a:pt x="34213" y="29199"/>
                  </a:lnTo>
                  <a:lnTo>
                    <a:pt x="34440" y="28745"/>
                  </a:lnTo>
                  <a:lnTo>
                    <a:pt x="34646" y="28271"/>
                  </a:lnTo>
                  <a:lnTo>
                    <a:pt x="34853" y="27796"/>
                  </a:lnTo>
                  <a:lnTo>
                    <a:pt x="35038" y="27301"/>
                  </a:lnTo>
                  <a:lnTo>
                    <a:pt x="35203" y="26806"/>
                  </a:lnTo>
                  <a:lnTo>
                    <a:pt x="35348" y="26290"/>
                  </a:lnTo>
                  <a:lnTo>
                    <a:pt x="35492" y="25774"/>
                  </a:lnTo>
                  <a:lnTo>
                    <a:pt x="35616" y="25258"/>
                  </a:lnTo>
                  <a:lnTo>
                    <a:pt x="35740" y="24722"/>
                  </a:lnTo>
                  <a:lnTo>
                    <a:pt x="35843" y="24185"/>
                  </a:lnTo>
                  <a:lnTo>
                    <a:pt x="35926" y="23649"/>
                  </a:lnTo>
                  <a:lnTo>
                    <a:pt x="36070" y="22555"/>
                  </a:lnTo>
                  <a:lnTo>
                    <a:pt x="36153" y="21441"/>
                  </a:lnTo>
                  <a:lnTo>
                    <a:pt x="36215" y="20326"/>
                  </a:lnTo>
                  <a:lnTo>
                    <a:pt x="36235" y="19212"/>
                  </a:lnTo>
                  <a:lnTo>
                    <a:pt x="36194" y="18098"/>
                  </a:lnTo>
                  <a:lnTo>
                    <a:pt x="36153" y="17004"/>
                  </a:lnTo>
                  <a:lnTo>
                    <a:pt x="36049" y="15910"/>
                  </a:lnTo>
                  <a:lnTo>
                    <a:pt x="35946" y="14837"/>
                  </a:lnTo>
                  <a:lnTo>
                    <a:pt x="35802" y="13806"/>
                  </a:lnTo>
                  <a:lnTo>
                    <a:pt x="35637" y="12774"/>
                  </a:lnTo>
                  <a:lnTo>
                    <a:pt x="35451" y="11804"/>
                  </a:lnTo>
                  <a:lnTo>
                    <a:pt x="35265" y="10875"/>
                  </a:lnTo>
                  <a:lnTo>
                    <a:pt x="35038" y="9967"/>
                  </a:lnTo>
                  <a:lnTo>
                    <a:pt x="34832" y="9142"/>
                  </a:lnTo>
                  <a:lnTo>
                    <a:pt x="34584" y="8358"/>
                  </a:lnTo>
                  <a:lnTo>
                    <a:pt x="34357" y="7636"/>
                  </a:lnTo>
                  <a:lnTo>
                    <a:pt x="34130" y="6975"/>
                  </a:lnTo>
                  <a:lnTo>
                    <a:pt x="33883" y="6398"/>
                  </a:lnTo>
                  <a:lnTo>
                    <a:pt x="33656" y="5882"/>
                  </a:lnTo>
                  <a:lnTo>
                    <a:pt x="33429" y="5469"/>
                  </a:lnTo>
                  <a:lnTo>
                    <a:pt x="33222" y="5139"/>
                  </a:lnTo>
                  <a:lnTo>
                    <a:pt x="33222" y="5139"/>
                  </a:lnTo>
                  <a:lnTo>
                    <a:pt x="32789" y="4582"/>
                  </a:lnTo>
                  <a:lnTo>
                    <a:pt x="32335" y="4066"/>
                  </a:lnTo>
                  <a:lnTo>
                    <a:pt x="32108" y="3818"/>
                  </a:lnTo>
                  <a:lnTo>
                    <a:pt x="31861" y="3591"/>
                  </a:lnTo>
                  <a:lnTo>
                    <a:pt x="31634" y="3385"/>
                  </a:lnTo>
                  <a:lnTo>
                    <a:pt x="31386" y="3178"/>
                  </a:lnTo>
                  <a:lnTo>
                    <a:pt x="31118" y="2993"/>
                  </a:lnTo>
                  <a:lnTo>
                    <a:pt x="30870" y="2807"/>
                  </a:lnTo>
                  <a:lnTo>
                    <a:pt x="30602" y="2663"/>
                  </a:lnTo>
                  <a:lnTo>
                    <a:pt x="30334" y="2518"/>
                  </a:lnTo>
                  <a:lnTo>
                    <a:pt x="30045" y="2394"/>
                  </a:lnTo>
                  <a:lnTo>
                    <a:pt x="29776" y="2291"/>
                  </a:lnTo>
                  <a:lnTo>
                    <a:pt x="29467" y="2209"/>
                  </a:lnTo>
                  <a:lnTo>
                    <a:pt x="29178" y="2147"/>
                  </a:lnTo>
                  <a:lnTo>
                    <a:pt x="28868" y="2085"/>
                  </a:lnTo>
                  <a:lnTo>
                    <a:pt x="28559" y="2064"/>
                  </a:lnTo>
                  <a:lnTo>
                    <a:pt x="28229" y="2064"/>
                  </a:lnTo>
                  <a:lnTo>
                    <a:pt x="27899" y="2085"/>
                  </a:lnTo>
                  <a:lnTo>
                    <a:pt x="27568" y="2126"/>
                  </a:lnTo>
                  <a:lnTo>
                    <a:pt x="27218" y="2188"/>
                  </a:lnTo>
                  <a:lnTo>
                    <a:pt x="26867" y="2271"/>
                  </a:lnTo>
                  <a:lnTo>
                    <a:pt x="26495" y="2394"/>
                  </a:lnTo>
                  <a:lnTo>
                    <a:pt x="26124" y="2539"/>
                  </a:lnTo>
                  <a:lnTo>
                    <a:pt x="25753" y="2704"/>
                  </a:lnTo>
                  <a:lnTo>
                    <a:pt x="25361" y="2890"/>
                  </a:lnTo>
                  <a:lnTo>
                    <a:pt x="24968" y="3117"/>
                  </a:lnTo>
                  <a:lnTo>
                    <a:pt x="24556" y="3364"/>
                  </a:lnTo>
                  <a:lnTo>
                    <a:pt x="24143" y="3653"/>
                  </a:lnTo>
                  <a:lnTo>
                    <a:pt x="23710" y="3963"/>
                  </a:lnTo>
                  <a:lnTo>
                    <a:pt x="23276" y="429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64"/>
            <p:cNvSpPr/>
            <p:nvPr/>
          </p:nvSpPr>
          <p:spPr>
            <a:xfrm>
              <a:off x="-1444969" y="2186047"/>
              <a:ext cx="128358" cy="673631"/>
            </a:xfrm>
            <a:custGeom>
              <a:avLst/>
              <a:gdLst/>
              <a:ahLst/>
              <a:cxnLst/>
              <a:rect l="l" t="t" r="r" b="b"/>
              <a:pathLst>
                <a:path w="2560" h="13435" extrusionOk="0">
                  <a:moveTo>
                    <a:pt x="0" y="1"/>
                  </a:moveTo>
                  <a:lnTo>
                    <a:pt x="248" y="537"/>
                  </a:lnTo>
                  <a:lnTo>
                    <a:pt x="454" y="1053"/>
                  </a:lnTo>
                  <a:lnTo>
                    <a:pt x="269" y="558"/>
                  </a:lnTo>
                  <a:lnTo>
                    <a:pt x="0" y="1"/>
                  </a:lnTo>
                  <a:close/>
                  <a:moveTo>
                    <a:pt x="454" y="1053"/>
                  </a:moveTo>
                  <a:lnTo>
                    <a:pt x="516" y="1218"/>
                  </a:lnTo>
                  <a:lnTo>
                    <a:pt x="764" y="1940"/>
                  </a:lnTo>
                  <a:lnTo>
                    <a:pt x="1012" y="2745"/>
                  </a:lnTo>
                  <a:lnTo>
                    <a:pt x="1127" y="3149"/>
                  </a:lnTo>
                  <a:lnTo>
                    <a:pt x="991" y="2642"/>
                  </a:lnTo>
                  <a:lnTo>
                    <a:pt x="743" y="1858"/>
                  </a:lnTo>
                  <a:lnTo>
                    <a:pt x="496" y="1156"/>
                  </a:lnTo>
                  <a:lnTo>
                    <a:pt x="454" y="1053"/>
                  </a:lnTo>
                  <a:close/>
                  <a:moveTo>
                    <a:pt x="1127" y="3149"/>
                  </a:moveTo>
                  <a:lnTo>
                    <a:pt x="1218" y="3488"/>
                  </a:lnTo>
                  <a:lnTo>
                    <a:pt x="1324" y="3877"/>
                  </a:lnTo>
                  <a:lnTo>
                    <a:pt x="1259" y="3612"/>
                  </a:lnTo>
                  <a:lnTo>
                    <a:pt x="1127" y="3149"/>
                  </a:lnTo>
                  <a:close/>
                  <a:moveTo>
                    <a:pt x="1324" y="3877"/>
                  </a:moveTo>
                  <a:lnTo>
                    <a:pt x="1486" y="4540"/>
                  </a:lnTo>
                  <a:lnTo>
                    <a:pt x="1682" y="5396"/>
                  </a:lnTo>
                  <a:lnTo>
                    <a:pt x="1672" y="5345"/>
                  </a:lnTo>
                  <a:lnTo>
                    <a:pt x="1466" y="4396"/>
                  </a:lnTo>
                  <a:lnTo>
                    <a:pt x="1324" y="3877"/>
                  </a:lnTo>
                  <a:close/>
                  <a:moveTo>
                    <a:pt x="1682" y="5396"/>
                  </a:moveTo>
                  <a:lnTo>
                    <a:pt x="1878" y="6356"/>
                  </a:lnTo>
                  <a:lnTo>
                    <a:pt x="1713" y="5531"/>
                  </a:lnTo>
                  <a:lnTo>
                    <a:pt x="1682" y="5396"/>
                  </a:lnTo>
                  <a:close/>
                  <a:moveTo>
                    <a:pt x="1878" y="6356"/>
                  </a:moveTo>
                  <a:lnTo>
                    <a:pt x="1953" y="6777"/>
                  </a:lnTo>
                  <a:lnTo>
                    <a:pt x="1920" y="6563"/>
                  </a:lnTo>
                  <a:lnTo>
                    <a:pt x="1878" y="6356"/>
                  </a:lnTo>
                  <a:close/>
                  <a:moveTo>
                    <a:pt x="1953" y="6777"/>
                  </a:moveTo>
                  <a:lnTo>
                    <a:pt x="2085" y="7636"/>
                  </a:lnTo>
                  <a:lnTo>
                    <a:pt x="2171" y="8217"/>
                  </a:lnTo>
                  <a:lnTo>
                    <a:pt x="2064" y="7409"/>
                  </a:lnTo>
                  <a:lnTo>
                    <a:pt x="1953" y="6777"/>
                  </a:lnTo>
                  <a:close/>
                  <a:moveTo>
                    <a:pt x="2171" y="8217"/>
                  </a:moveTo>
                  <a:lnTo>
                    <a:pt x="2208" y="8502"/>
                  </a:lnTo>
                  <a:lnTo>
                    <a:pt x="2293" y="9158"/>
                  </a:lnTo>
                  <a:lnTo>
                    <a:pt x="2250" y="8750"/>
                  </a:lnTo>
                  <a:lnTo>
                    <a:pt x="2171" y="8217"/>
                  </a:lnTo>
                  <a:close/>
                  <a:moveTo>
                    <a:pt x="2293" y="9158"/>
                  </a:moveTo>
                  <a:lnTo>
                    <a:pt x="2373" y="9905"/>
                  </a:lnTo>
                  <a:lnTo>
                    <a:pt x="2467" y="10948"/>
                  </a:lnTo>
                  <a:lnTo>
                    <a:pt x="2456" y="10751"/>
                  </a:lnTo>
                  <a:lnTo>
                    <a:pt x="2353" y="9617"/>
                  </a:lnTo>
                  <a:lnTo>
                    <a:pt x="2293" y="9158"/>
                  </a:lnTo>
                  <a:close/>
                  <a:moveTo>
                    <a:pt x="2467" y="10948"/>
                  </a:moveTo>
                  <a:lnTo>
                    <a:pt x="2518" y="11907"/>
                  </a:lnTo>
                  <a:lnTo>
                    <a:pt x="2546" y="12704"/>
                  </a:lnTo>
                  <a:lnTo>
                    <a:pt x="2539" y="12258"/>
                  </a:lnTo>
                  <a:lnTo>
                    <a:pt x="2477" y="11061"/>
                  </a:lnTo>
                  <a:lnTo>
                    <a:pt x="2467" y="10948"/>
                  </a:lnTo>
                  <a:close/>
                  <a:moveTo>
                    <a:pt x="2546" y="12704"/>
                  </a:moveTo>
                  <a:lnTo>
                    <a:pt x="2559" y="13434"/>
                  </a:lnTo>
                  <a:lnTo>
                    <a:pt x="2559" y="13063"/>
                  </a:lnTo>
                  <a:lnTo>
                    <a:pt x="2546" y="12704"/>
                  </a:lnTo>
                  <a:close/>
                </a:path>
              </a:pathLst>
            </a:custGeom>
            <a:solidFill>
              <a:srgbClr val="E9E9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64"/>
            <p:cNvSpPr/>
            <p:nvPr/>
          </p:nvSpPr>
          <p:spPr>
            <a:xfrm>
              <a:off x="-1614642" y="2013266"/>
              <a:ext cx="298032" cy="846413"/>
            </a:xfrm>
            <a:custGeom>
              <a:avLst/>
              <a:gdLst/>
              <a:ahLst/>
              <a:cxnLst/>
              <a:rect l="l" t="t" r="r" b="b"/>
              <a:pathLst>
                <a:path w="5944" h="16881" fill="none" extrusionOk="0">
                  <a:moveTo>
                    <a:pt x="0" y="0"/>
                  </a:moveTo>
                  <a:lnTo>
                    <a:pt x="0" y="0"/>
                  </a:lnTo>
                  <a:lnTo>
                    <a:pt x="413" y="227"/>
                  </a:lnTo>
                  <a:lnTo>
                    <a:pt x="805" y="475"/>
                  </a:lnTo>
                  <a:lnTo>
                    <a:pt x="1197" y="764"/>
                  </a:lnTo>
                  <a:lnTo>
                    <a:pt x="1569" y="1074"/>
                  </a:lnTo>
                  <a:lnTo>
                    <a:pt x="1919" y="1424"/>
                  </a:lnTo>
                  <a:lnTo>
                    <a:pt x="2270" y="1796"/>
                  </a:lnTo>
                  <a:lnTo>
                    <a:pt x="2600" y="2208"/>
                  </a:lnTo>
                  <a:lnTo>
                    <a:pt x="2930" y="2642"/>
                  </a:lnTo>
                  <a:lnTo>
                    <a:pt x="2930" y="2642"/>
                  </a:lnTo>
                  <a:lnTo>
                    <a:pt x="3157" y="2993"/>
                  </a:lnTo>
                  <a:lnTo>
                    <a:pt x="3384" y="3447"/>
                  </a:lnTo>
                  <a:lnTo>
                    <a:pt x="3632" y="3983"/>
                  </a:lnTo>
                  <a:lnTo>
                    <a:pt x="3880" y="4602"/>
                  </a:lnTo>
                  <a:lnTo>
                    <a:pt x="4127" y="5304"/>
                  </a:lnTo>
                  <a:lnTo>
                    <a:pt x="4375" y="6088"/>
                  </a:lnTo>
                  <a:lnTo>
                    <a:pt x="4602" y="6934"/>
                  </a:lnTo>
                  <a:lnTo>
                    <a:pt x="4850" y="7842"/>
                  </a:lnTo>
                  <a:lnTo>
                    <a:pt x="5056" y="8791"/>
                  </a:lnTo>
                  <a:lnTo>
                    <a:pt x="5262" y="9802"/>
                  </a:lnTo>
                  <a:lnTo>
                    <a:pt x="5448" y="10855"/>
                  </a:lnTo>
                  <a:lnTo>
                    <a:pt x="5592" y="11948"/>
                  </a:lnTo>
                  <a:lnTo>
                    <a:pt x="5737" y="13063"/>
                  </a:lnTo>
                  <a:lnTo>
                    <a:pt x="5840" y="14197"/>
                  </a:lnTo>
                  <a:lnTo>
                    <a:pt x="5902" y="15353"/>
                  </a:lnTo>
                  <a:lnTo>
                    <a:pt x="5943" y="16509"/>
                  </a:lnTo>
                  <a:lnTo>
                    <a:pt x="5943" y="16509"/>
                  </a:lnTo>
                  <a:lnTo>
                    <a:pt x="5943" y="16509"/>
                  </a:lnTo>
                  <a:lnTo>
                    <a:pt x="5943" y="16880"/>
                  </a:lnTo>
                  <a:lnTo>
                    <a:pt x="5943" y="16880"/>
                  </a:lnTo>
                  <a:lnTo>
                    <a:pt x="5923" y="15704"/>
                  </a:lnTo>
                  <a:lnTo>
                    <a:pt x="5861" y="14507"/>
                  </a:lnTo>
                  <a:lnTo>
                    <a:pt x="5757" y="13351"/>
                  </a:lnTo>
                  <a:lnTo>
                    <a:pt x="5634" y="12196"/>
                  </a:lnTo>
                  <a:lnTo>
                    <a:pt x="5469" y="11082"/>
                  </a:lnTo>
                  <a:lnTo>
                    <a:pt x="5304" y="10009"/>
                  </a:lnTo>
                  <a:lnTo>
                    <a:pt x="5097" y="8977"/>
                  </a:lnTo>
                  <a:lnTo>
                    <a:pt x="4870" y="7986"/>
                  </a:lnTo>
                  <a:lnTo>
                    <a:pt x="4643" y="7058"/>
                  </a:lnTo>
                  <a:lnTo>
                    <a:pt x="4396" y="6191"/>
                  </a:lnTo>
                  <a:lnTo>
                    <a:pt x="4148" y="5386"/>
                  </a:lnTo>
                  <a:lnTo>
                    <a:pt x="3900" y="4664"/>
                  </a:lnTo>
                  <a:lnTo>
                    <a:pt x="3653" y="4004"/>
                  </a:lnTo>
                  <a:lnTo>
                    <a:pt x="3384" y="3447"/>
                  </a:lnTo>
                  <a:lnTo>
                    <a:pt x="3157" y="2993"/>
                  </a:lnTo>
                  <a:lnTo>
                    <a:pt x="2930" y="2642"/>
                  </a:lnTo>
                  <a:lnTo>
                    <a:pt x="2930" y="2642"/>
                  </a:lnTo>
                  <a:lnTo>
                    <a:pt x="2600" y="2208"/>
                  </a:lnTo>
                  <a:lnTo>
                    <a:pt x="2270" y="1796"/>
                  </a:lnTo>
                  <a:lnTo>
                    <a:pt x="1919" y="1424"/>
                  </a:lnTo>
                  <a:lnTo>
                    <a:pt x="1569" y="1074"/>
                  </a:lnTo>
                  <a:lnTo>
                    <a:pt x="1197" y="764"/>
                  </a:lnTo>
                  <a:lnTo>
                    <a:pt x="805" y="475"/>
                  </a:lnTo>
                  <a:lnTo>
                    <a:pt x="413" y="227"/>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64"/>
            <p:cNvSpPr/>
            <p:nvPr/>
          </p:nvSpPr>
          <p:spPr>
            <a:xfrm>
              <a:off x="-1926060" y="1991555"/>
              <a:ext cx="609452" cy="1657528"/>
            </a:xfrm>
            <a:custGeom>
              <a:avLst/>
              <a:gdLst/>
              <a:ahLst/>
              <a:cxnLst/>
              <a:rect l="l" t="t" r="r" b="b"/>
              <a:pathLst>
                <a:path w="12155" h="33058" extrusionOk="0">
                  <a:moveTo>
                    <a:pt x="4251" y="0"/>
                  </a:moveTo>
                  <a:lnTo>
                    <a:pt x="3818" y="21"/>
                  </a:lnTo>
                  <a:lnTo>
                    <a:pt x="4148" y="454"/>
                  </a:lnTo>
                  <a:lnTo>
                    <a:pt x="4437" y="887"/>
                  </a:lnTo>
                  <a:lnTo>
                    <a:pt x="5014" y="1775"/>
                  </a:lnTo>
                  <a:lnTo>
                    <a:pt x="5530" y="2683"/>
                  </a:lnTo>
                  <a:lnTo>
                    <a:pt x="6026" y="3632"/>
                  </a:lnTo>
                  <a:lnTo>
                    <a:pt x="6459" y="4581"/>
                  </a:lnTo>
                  <a:lnTo>
                    <a:pt x="6872" y="5572"/>
                  </a:lnTo>
                  <a:lnTo>
                    <a:pt x="7243" y="6562"/>
                  </a:lnTo>
                  <a:lnTo>
                    <a:pt x="7553" y="7573"/>
                  </a:lnTo>
                  <a:lnTo>
                    <a:pt x="7841" y="8605"/>
                  </a:lnTo>
                  <a:lnTo>
                    <a:pt x="8089" y="9637"/>
                  </a:lnTo>
                  <a:lnTo>
                    <a:pt x="8295" y="10669"/>
                  </a:lnTo>
                  <a:lnTo>
                    <a:pt x="8461" y="11721"/>
                  </a:lnTo>
                  <a:lnTo>
                    <a:pt x="8584" y="12773"/>
                  </a:lnTo>
                  <a:lnTo>
                    <a:pt x="8688" y="13846"/>
                  </a:lnTo>
                  <a:lnTo>
                    <a:pt x="8729" y="14899"/>
                  </a:lnTo>
                  <a:lnTo>
                    <a:pt x="8749" y="15951"/>
                  </a:lnTo>
                  <a:lnTo>
                    <a:pt x="9595" y="16219"/>
                  </a:lnTo>
                  <a:lnTo>
                    <a:pt x="10442" y="16467"/>
                  </a:lnTo>
                  <a:lnTo>
                    <a:pt x="12154" y="16942"/>
                  </a:lnTo>
                  <a:lnTo>
                    <a:pt x="12113" y="15786"/>
                  </a:lnTo>
                  <a:lnTo>
                    <a:pt x="12051" y="14630"/>
                  </a:lnTo>
                  <a:lnTo>
                    <a:pt x="11948" y="13496"/>
                  </a:lnTo>
                  <a:lnTo>
                    <a:pt x="11803" y="12381"/>
                  </a:lnTo>
                  <a:lnTo>
                    <a:pt x="11659" y="11288"/>
                  </a:lnTo>
                  <a:lnTo>
                    <a:pt x="11473" y="10235"/>
                  </a:lnTo>
                  <a:lnTo>
                    <a:pt x="11267" y="9224"/>
                  </a:lnTo>
                  <a:lnTo>
                    <a:pt x="11061" y="8275"/>
                  </a:lnTo>
                  <a:lnTo>
                    <a:pt x="10813" y="7367"/>
                  </a:lnTo>
                  <a:lnTo>
                    <a:pt x="10586" y="6521"/>
                  </a:lnTo>
                  <a:lnTo>
                    <a:pt x="10338" y="5737"/>
                  </a:lnTo>
                  <a:lnTo>
                    <a:pt x="10091" y="5035"/>
                  </a:lnTo>
                  <a:lnTo>
                    <a:pt x="9843" y="4416"/>
                  </a:lnTo>
                  <a:lnTo>
                    <a:pt x="9595" y="3880"/>
                  </a:lnTo>
                  <a:lnTo>
                    <a:pt x="9368" y="3426"/>
                  </a:lnTo>
                  <a:lnTo>
                    <a:pt x="9141" y="3075"/>
                  </a:lnTo>
                  <a:lnTo>
                    <a:pt x="8811" y="2641"/>
                  </a:lnTo>
                  <a:lnTo>
                    <a:pt x="8481" y="2229"/>
                  </a:lnTo>
                  <a:lnTo>
                    <a:pt x="8130" y="1857"/>
                  </a:lnTo>
                  <a:lnTo>
                    <a:pt x="7780" y="1507"/>
                  </a:lnTo>
                  <a:lnTo>
                    <a:pt x="7408" y="1197"/>
                  </a:lnTo>
                  <a:lnTo>
                    <a:pt x="7016" y="908"/>
                  </a:lnTo>
                  <a:lnTo>
                    <a:pt x="6624" y="660"/>
                  </a:lnTo>
                  <a:lnTo>
                    <a:pt x="6211" y="433"/>
                  </a:lnTo>
                  <a:lnTo>
                    <a:pt x="5984" y="330"/>
                  </a:lnTo>
                  <a:lnTo>
                    <a:pt x="5757" y="248"/>
                  </a:lnTo>
                  <a:lnTo>
                    <a:pt x="5510" y="165"/>
                  </a:lnTo>
                  <a:lnTo>
                    <a:pt x="5283" y="103"/>
                  </a:lnTo>
                  <a:lnTo>
                    <a:pt x="5035" y="62"/>
                  </a:lnTo>
                  <a:lnTo>
                    <a:pt x="4767" y="21"/>
                  </a:lnTo>
                  <a:lnTo>
                    <a:pt x="4519" y="0"/>
                  </a:lnTo>
                  <a:close/>
                  <a:moveTo>
                    <a:pt x="8729" y="16694"/>
                  </a:moveTo>
                  <a:lnTo>
                    <a:pt x="8729" y="16777"/>
                  </a:lnTo>
                  <a:lnTo>
                    <a:pt x="8832" y="17024"/>
                  </a:lnTo>
                  <a:lnTo>
                    <a:pt x="8915" y="17292"/>
                  </a:lnTo>
                  <a:lnTo>
                    <a:pt x="8997" y="17561"/>
                  </a:lnTo>
                  <a:lnTo>
                    <a:pt x="9038" y="17829"/>
                  </a:lnTo>
                  <a:lnTo>
                    <a:pt x="9080" y="18118"/>
                  </a:lnTo>
                  <a:lnTo>
                    <a:pt x="9121" y="18407"/>
                  </a:lnTo>
                  <a:lnTo>
                    <a:pt x="9121" y="18696"/>
                  </a:lnTo>
                  <a:lnTo>
                    <a:pt x="9141" y="19005"/>
                  </a:lnTo>
                  <a:lnTo>
                    <a:pt x="9100" y="19583"/>
                  </a:lnTo>
                  <a:lnTo>
                    <a:pt x="9038" y="20161"/>
                  </a:lnTo>
                  <a:lnTo>
                    <a:pt x="8935" y="20697"/>
                  </a:lnTo>
                  <a:lnTo>
                    <a:pt x="8811" y="21213"/>
                  </a:lnTo>
                  <a:lnTo>
                    <a:pt x="8688" y="21605"/>
                  </a:lnTo>
                  <a:lnTo>
                    <a:pt x="8564" y="21997"/>
                  </a:lnTo>
                  <a:lnTo>
                    <a:pt x="8399" y="22369"/>
                  </a:lnTo>
                  <a:lnTo>
                    <a:pt x="8213" y="22740"/>
                  </a:lnTo>
                  <a:lnTo>
                    <a:pt x="8007" y="23091"/>
                  </a:lnTo>
                  <a:lnTo>
                    <a:pt x="7780" y="23421"/>
                  </a:lnTo>
                  <a:lnTo>
                    <a:pt x="7553" y="23751"/>
                  </a:lnTo>
                  <a:lnTo>
                    <a:pt x="7284" y="24061"/>
                  </a:lnTo>
                  <a:lnTo>
                    <a:pt x="6934" y="24824"/>
                  </a:lnTo>
                  <a:lnTo>
                    <a:pt x="6541" y="25588"/>
                  </a:lnTo>
                  <a:lnTo>
                    <a:pt x="6108" y="26331"/>
                  </a:lnTo>
                  <a:lnTo>
                    <a:pt x="5613" y="27073"/>
                  </a:lnTo>
                  <a:lnTo>
                    <a:pt x="5014" y="27899"/>
                  </a:lnTo>
                  <a:lnTo>
                    <a:pt x="4375" y="28704"/>
                  </a:lnTo>
                  <a:lnTo>
                    <a:pt x="3694" y="29488"/>
                  </a:lnTo>
                  <a:lnTo>
                    <a:pt x="2992" y="30231"/>
                  </a:lnTo>
                  <a:lnTo>
                    <a:pt x="2270" y="30953"/>
                  </a:lnTo>
                  <a:lnTo>
                    <a:pt x="1527" y="31675"/>
                  </a:lnTo>
                  <a:lnTo>
                    <a:pt x="764" y="32356"/>
                  </a:lnTo>
                  <a:lnTo>
                    <a:pt x="0" y="33037"/>
                  </a:lnTo>
                  <a:lnTo>
                    <a:pt x="268" y="33058"/>
                  </a:lnTo>
                  <a:lnTo>
                    <a:pt x="887" y="33037"/>
                  </a:lnTo>
                  <a:lnTo>
                    <a:pt x="1486" y="32996"/>
                  </a:lnTo>
                  <a:lnTo>
                    <a:pt x="2084" y="32913"/>
                  </a:lnTo>
                  <a:lnTo>
                    <a:pt x="2683" y="32831"/>
                  </a:lnTo>
                  <a:lnTo>
                    <a:pt x="3281" y="32707"/>
                  </a:lnTo>
                  <a:lnTo>
                    <a:pt x="3838" y="32542"/>
                  </a:lnTo>
                  <a:lnTo>
                    <a:pt x="4416" y="32356"/>
                  </a:lnTo>
                  <a:lnTo>
                    <a:pt x="4953" y="32129"/>
                  </a:lnTo>
                  <a:lnTo>
                    <a:pt x="5345" y="31943"/>
                  </a:lnTo>
                  <a:lnTo>
                    <a:pt x="5737" y="31758"/>
                  </a:lnTo>
                  <a:lnTo>
                    <a:pt x="6108" y="31531"/>
                  </a:lnTo>
                  <a:lnTo>
                    <a:pt x="6480" y="31304"/>
                  </a:lnTo>
                  <a:lnTo>
                    <a:pt x="6872" y="31035"/>
                  </a:lnTo>
                  <a:lnTo>
                    <a:pt x="7243" y="30747"/>
                  </a:lnTo>
                  <a:lnTo>
                    <a:pt x="7594" y="30437"/>
                  </a:lnTo>
                  <a:lnTo>
                    <a:pt x="7945" y="30127"/>
                  </a:lnTo>
                  <a:lnTo>
                    <a:pt x="8275" y="29797"/>
                  </a:lnTo>
                  <a:lnTo>
                    <a:pt x="8584" y="29467"/>
                  </a:lnTo>
                  <a:lnTo>
                    <a:pt x="8873" y="29096"/>
                  </a:lnTo>
                  <a:lnTo>
                    <a:pt x="9141" y="28745"/>
                  </a:lnTo>
                  <a:lnTo>
                    <a:pt x="9410" y="28353"/>
                  </a:lnTo>
                  <a:lnTo>
                    <a:pt x="9657" y="27961"/>
                  </a:lnTo>
                  <a:lnTo>
                    <a:pt x="9905" y="27569"/>
                  </a:lnTo>
                  <a:lnTo>
                    <a:pt x="10132" y="27156"/>
                  </a:lnTo>
                  <a:lnTo>
                    <a:pt x="10338" y="26743"/>
                  </a:lnTo>
                  <a:lnTo>
                    <a:pt x="10524" y="26310"/>
                  </a:lnTo>
                  <a:lnTo>
                    <a:pt x="10710" y="25877"/>
                  </a:lnTo>
                  <a:lnTo>
                    <a:pt x="10895" y="25423"/>
                  </a:lnTo>
                  <a:lnTo>
                    <a:pt x="11040" y="24969"/>
                  </a:lnTo>
                  <a:lnTo>
                    <a:pt x="11184" y="24515"/>
                  </a:lnTo>
                  <a:lnTo>
                    <a:pt x="11329" y="24040"/>
                  </a:lnTo>
                  <a:lnTo>
                    <a:pt x="11453" y="23565"/>
                  </a:lnTo>
                  <a:lnTo>
                    <a:pt x="11659" y="22596"/>
                  </a:lnTo>
                  <a:lnTo>
                    <a:pt x="11845" y="21605"/>
                  </a:lnTo>
                  <a:lnTo>
                    <a:pt x="11968" y="20615"/>
                  </a:lnTo>
                  <a:lnTo>
                    <a:pt x="12072" y="19604"/>
                  </a:lnTo>
                  <a:lnTo>
                    <a:pt x="12113" y="18592"/>
                  </a:lnTo>
                  <a:lnTo>
                    <a:pt x="12154" y="17561"/>
                  </a:lnTo>
                  <a:lnTo>
                    <a:pt x="10442" y="17127"/>
                  </a:lnTo>
                  <a:lnTo>
                    <a:pt x="9575" y="16921"/>
                  </a:lnTo>
                  <a:lnTo>
                    <a:pt x="8729" y="16694"/>
                  </a:lnTo>
                  <a:close/>
                </a:path>
              </a:pathLst>
            </a:custGeom>
            <a:solidFill>
              <a:srgbClr val="3D3D5C">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64"/>
            <p:cNvSpPr/>
            <p:nvPr/>
          </p:nvSpPr>
          <p:spPr>
            <a:xfrm>
              <a:off x="-1926060" y="2828538"/>
              <a:ext cx="609452" cy="820541"/>
            </a:xfrm>
            <a:custGeom>
              <a:avLst/>
              <a:gdLst/>
              <a:ahLst/>
              <a:cxnLst/>
              <a:rect l="l" t="t" r="r" b="b"/>
              <a:pathLst>
                <a:path w="12155" h="16365" fill="none" extrusionOk="0">
                  <a:moveTo>
                    <a:pt x="8729" y="1"/>
                  </a:moveTo>
                  <a:lnTo>
                    <a:pt x="8729" y="1"/>
                  </a:lnTo>
                  <a:lnTo>
                    <a:pt x="8729" y="84"/>
                  </a:lnTo>
                  <a:lnTo>
                    <a:pt x="8729" y="84"/>
                  </a:lnTo>
                  <a:lnTo>
                    <a:pt x="8832" y="331"/>
                  </a:lnTo>
                  <a:lnTo>
                    <a:pt x="8915" y="599"/>
                  </a:lnTo>
                  <a:lnTo>
                    <a:pt x="8997" y="868"/>
                  </a:lnTo>
                  <a:lnTo>
                    <a:pt x="9038" y="1136"/>
                  </a:lnTo>
                  <a:lnTo>
                    <a:pt x="9080" y="1425"/>
                  </a:lnTo>
                  <a:lnTo>
                    <a:pt x="9121" y="1714"/>
                  </a:lnTo>
                  <a:lnTo>
                    <a:pt x="9121" y="2003"/>
                  </a:lnTo>
                  <a:lnTo>
                    <a:pt x="9141" y="2312"/>
                  </a:lnTo>
                  <a:lnTo>
                    <a:pt x="9100" y="2890"/>
                  </a:lnTo>
                  <a:lnTo>
                    <a:pt x="9038" y="3468"/>
                  </a:lnTo>
                  <a:lnTo>
                    <a:pt x="8935" y="4004"/>
                  </a:lnTo>
                  <a:lnTo>
                    <a:pt x="8811" y="4520"/>
                  </a:lnTo>
                  <a:lnTo>
                    <a:pt x="8811" y="4520"/>
                  </a:lnTo>
                  <a:lnTo>
                    <a:pt x="8688" y="4912"/>
                  </a:lnTo>
                  <a:lnTo>
                    <a:pt x="8564" y="5304"/>
                  </a:lnTo>
                  <a:lnTo>
                    <a:pt x="8399" y="5676"/>
                  </a:lnTo>
                  <a:lnTo>
                    <a:pt x="8213" y="6047"/>
                  </a:lnTo>
                  <a:lnTo>
                    <a:pt x="8007" y="6398"/>
                  </a:lnTo>
                  <a:lnTo>
                    <a:pt x="7780" y="6728"/>
                  </a:lnTo>
                  <a:lnTo>
                    <a:pt x="7553" y="7058"/>
                  </a:lnTo>
                  <a:lnTo>
                    <a:pt x="7284" y="7368"/>
                  </a:lnTo>
                  <a:lnTo>
                    <a:pt x="7284" y="7368"/>
                  </a:lnTo>
                  <a:lnTo>
                    <a:pt x="6934" y="8131"/>
                  </a:lnTo>
                  <a:lnTo>
                    <a:pt x="6541" y="8895"/>
                  </a:lnTo>
                  <a:lnTo>
                    <a:pt x="6108" y="9638"/>
                  </a:lnTo>
                  <a:lnTo>
                    <a:pt x="5613" y="10380"/>
                  </a:lnTo>
                  <a:lnTo>
                    <a:pt x="5613" y="10380"/>
                  </a:lnTo>
                  <a:lnTo>
                    <a:pt x="5014" y="11206"/>
                  </a:lnTo>
                  <a:lnTo>
                    <a:pt x="4375" y="12011"/>
                  </a:lnTo>
                  <a:lnTo>
                    <a:pt x="3694" y="12795"/>
                  </a:lnTo>
                  <a:lnTo>
                    <a:pt x="2992" y="13538"/>
                  </a:lnTo>
                  <a:lnTo>
                    <a:pt x="2270" y="14260"/>
                  </a:lnTo>
                  <a:lnTo>
                    <a:pt x="1527" y="14982"/>
                  </a:lnTo>
                  <a:lnTo>
                    <a:pt x="764" y="15663"/>
                  </a:lnTo>
                  <a:lnTo>
                    <a:pt x="0" y="16344"/>
                  </a:lnTo>
                  <a:lnTo>
                    <a:pt x="0" y="16344"/>
                  </a:lnTo>
                  <a:lnTo>
                    <a:pt x="268" y="16365"/>
                  </a:lnTo>
                  <a:lnTo>
                    <a:pt x="268" y="16365"/>
                  </a:lnTo>
                  <a:lnTo>
                    <a:pt x="887" y="16344"/>
                  </a:lnTo>
                  <a:lnTo>
                    <a:pt x="1486" y="16303"/>
                  </a:lnTo>
                  <a:lnTo>
                    <a:pt x="2084" y="16220"/>
                  </a:lnTo>
                  <a:lnTo>
                    <a:pt x="2683" y="16138"/>
                  </a:lnTo>
                  <a:lnTo>
                    <a:pt x="3281" y="16014"/>
                  </a:lnTo>
                  <a:lnTo>
                    <a:pt x="3838" y="15849"/>
                  </a:lnTo>
                  <a:lnTo>
                    <a:pt x="4416" y="15663"/>
                  </a:lnTo>
                  <a:lnTo>
                    <a:pt x="4953" y="15436"/>
                  </a:lnTo>
                  <a:lnTo>
                    <a:pt x="4953" y="15436"/>
                  </a:lnTo>
                  <a:lnTo>
                    <a:pt x="5345" y="15250"/>
                  </a:lnTo>
                  <a:lnTo>
                    <a:pt x="5737" y="15065"/>
                  </a:lnTo>
                  <a:lnTo>
                    <a:pt x="6108" y="14838"/>
                  </a:lnTo>
                  <a:lnTo>
                    <a:pt x="6480" y="14611"/>
                  </a:lnTo>
                  <a:lnTo>
                    <a:pt x="6480" y="14611"/>
                  </a:lnTo>
                  <a:lnTo>
                    <a:pt x="6480" y="14611"/>
                  </a:lnTo>
                  <a:lnTo>
                    <a:pt x="6872" y="14342"/>
                  </a:lnTo>
                  <a:lnTo>
                    <a:pt x="7243" y="14054"/>
                  </a:lnTo>
                  <a:lnTo>
                    <a:pt x="7594" y="13744"/>
                  </a:lnTo>
                  <a:lnTo>
                    <a:pt x="7945" y="13434"/>
                  </a:lnTo>
                  <a:lnTo>
                    <a:pt x="8275" y="13104"/>
                  </a:lnTo>
                  <a:lnTo>
                    <a:pt x="8584" y="12774"/>
                  </a:lnTo>
                  <a:lnTo>
                    <a:pt x="8873" y="12403"/>
                  </a:lnTo>
                  <a:lnTo>
                    <a:pt x="9141" y="12052"/>
                  </a:lnTo>
                  <a:lnTo>
                    <a:pt x="9410" y="11660"/>
                  </a:lnTo>
                  <a:lnTo>
                    <a:pt x="9657" y="11268"/>
                  </a:lnTo>
                  <a:lnTo>
                    <a:pt x="9905" y="10876"/>
                  </a:lnTo>
                  <a:lnTo>
                    <a:pt x="10132" y="10463"/>
                  </a:lnTo>
                  <a:lnTo>
                    <a:pt x="10338" y="10050"/>
                  </a:lnTo>
                  <a:lnTo>
                    <a:pt x="10524" y="9617"/>
                  </a:lnTo>
                  <a:lnTo>
                    <a:pt x="10710" y="9184"/>
                  </a:lnTo>
                  <a:lnTo>
                    <a:pt x="10895" y="8730"/>
                  </a:lnTo>
                  <a:lnTo>
                    <a:pt x="11040" y="8276"/>
                  </a:lnTo>
                  <a:lnTo>
                    <a:pt x="11184" y="7822"/>
                  </a:lnTo>
                  <a:lnTo>
                    <a:pt x="11329" y="7347"/>
                  </a:lnTo>
                  <a:lnTo>
                    <a:pt x="11453" y="6872"/>
                  </a:lnTo>
                  <a:lnTo>
                    <a:pt x="11659" y="5903"/>
                  </a:lnTo>
                  <a:lnTo>
                    <a:pt x="11845" y="4912"/>
                  </a:lnTo>
                  <a:lnTo>
                    <a:pt x="11968" y="3922"/>
                  </a:lnTo>
                  <a:lnTo>
                    <a:pt x="12072" y="2911"/>
                  </a:lnTo>
                  <a:lnTo>
                    <a:pt x="12113" y="1899"/>
                  </a:lnTo>
                  <a:lnTo>
                    <a:pt x="12154" y="868"/>
                  </a:lnTo>
                  <a:lnTo>
                    <a:pt x="12154" y="868"/>
                  </a:lnTo>
                  <a:lnTo>
                    <a:pt x="10442" y="434"/>
                  </a:lnTo>
                  <a:lnTo>
                    <a:pt x="9575" y="228"/>
                  </a:lnTo>
                  <a:lnTo>
                    <a:pt x="872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64"/>
            <p:cNvSpPr/>
            <p:nvPr/>
          </p:nvSpPr>
          <p:spPr>
            <a:xfrm>
              <a:off x="-1734676" y="1991555"/>
              <a:ext cx="418067" cy="849472"/>
            </a:xfrm>
            <a:custGeom>
              <a:avLst/>
              <a:gdLst/>
              <a:ahLst/>
              <a:cxnLst/>
              <a:rect l="l" t="t" r="r" b="b"/>
              <a:pathLst>
                <a:path w="8338" h="16942" fill="none" extrusionOk="0">
                  <a:moveTo>
                    <a:pt x="434" y="0"/>
                  </a:moveTo>
                  <a:lnTo>
                    <a:pt x="434" y="0"/>
                  </a:lnTo>
                  <a:lnTo>
                    <a:pt x="1" y="21"/>
                  </a:lnTo>
                  <a:lnTo>
                    <a:pt x="1" y="21"/>
                  </a:lnTo>
                  <a:lnTo>
                    <a:pt x="331" y="454"/>
                  </a:lnTo>
                  <a:lnTo>
                    <a:pt x="620" y="887"/>
                  </a:lnTo>
                  <a:lnTo>
                    <a:pt x="1197" y="1775"/>
                  </a:lnTo>
                  <a:lnTo>
                    <a:pt x="1713" y="2683"/>
                  </a:lnTo>
                  <a:lnTo>
                    <a:pt x="2209" y="3632"/>
                  </a:lnTo>
                  <a:lnTo>
                    <a:pt x="2642" y="4581"/>
                  </a:lnTo>
                  <a:lnTo>
                    <a:pt x="3055" y="5572"/>
                  </a:lnTo>
                  <a:lnTo>
                    <a:pt x="3426" y="6562"/>
                  </a:lnTo>
                  <a:lnTo>
                    <a:pt x="3736" y="7573"/>
                  </a:lnTo>
                  <a:lnTo>
                    <a:pt x="4024" y="8605"/>
                  </a:lnTo>
                  <a:lnTo>
                    <a:pt x="4272" y="9637"/>
                  </a:lnTo>
                  <a:lnTo>
                    <a:pt x="4478" y="10669"/>
                  </a:lnTo>
                  <a:lnTo>
                    <a:pt x="4644" y="11721"/>
                  </a:lnTo>
                  <a:lnTo>
                    <a:pt x="4767" y="12773"/>
                  </a:lnTo>
                  <a:lnTo>
                    <a:pt x="4871" y="13846"/>
                  </a:lnTo>
                  <a:lnTo>
                    <a:pt x="4912" y="14899"/>
                  </a:lnTo>
                  <a:lnTo>
                    <a:pt x="4932" y="15951"/>
                  </a:lnTo>
                  <a:lnTo>
                    <a:pt x="4932" y="15951"/>
                  </a:lnTo>
                  <a:lnTo>
                    <a:pt x="5778" y="16219"/>
                  </a:lnTo>
                  <a:lnTo>
                    <a:pt x="6625" y="16467"/>
                  </a:lnTo>
                  <a:lnTo>
                    <a:pt x="8337" y="16942"/>
                  </a:lnTo>
                  <a:lnTo>
                    <a:pt x="8337" y="16942"/>
                  </a:lnTo>
                  <a:lnTo>
                    <a:pt x="8296" y="15786"/>
                  </a:lnTo>
                  <a:lnTo>
                    <a:pt x="8234" y="14630"/>
                  </a:lnTo>
                  <a:lnTo>
                    <a:pt x="8131" y="13496"/>
                  </a:lnTo>
                  <a:lnTo>
                    <a:pt x="7986" y="12381"/>
                  </a:lnTo>
                  <a:lnTo>
                    <a:pt x="7842" y="11288"/>
                  </a:lnTo>
                  <a:lnTo>
                    <a:pt x="7656" y="10235"/>
                  </a:lnTo>
                  <a:lnTo>
                    <a:pt x="7450" y="9224"/>
                  </a:lnTo>
                  <a:lnTo>
                    <a:pt x="7244" y="8275"/>
                  </a:lnTo>
                  <a:lnTo>
                    <a:pt x="6996" y="7367"/>
                  </a:lnTo>
                  <a:lnTo>
                    <a:pt x="6769" y="6521"/>
                  </a:lnTo>
                  <a:lnTo>
                    <a:pt x="6521" y="5737"/>
                  </a:lnTo>
                  <a:lnTo>
                    <a:pt x="6274" y="5035"/>
                  </a:lnTo>
                  <a:lnTo>
                    <a:pt x="6026" y="4416"/>
                  </a:lnTo>
                  <a:lnTo>
                    <a:pt x="5778" y="3880"/>
                  </a:lnTo>
                  <a:lnTo>
                    <a:pt x="5551" y="3426"/>
                  </a:lnTo>
                  <a:lnTo>
                    <a:pt x="5324" y="3075"/>
                  </a:lnTo>
                  <a:lnTo>
                    <a:pt x="5324" y="3075"/>
                  </a:lnTo>
                  <a:lnTo>
                    <a:pt x="4994" y="2641"/>
                  </a:lnTo>
                  <a:lnTo>
                    <a:pt x="4664" y="2229"/>
                  </a:lnTo>
                  <a:lnTo>
                    <a:pt x="4313" y="1857"/>
                  </a:lnTo>
                  <a:lnTo>
                    <a:pt x="3963" y="1507"/>
                  </a:lnTo>
                  <a:lnTo>
                    <a:pt x="3591" y="1197"/>
                  </a:lnTo>
                  <a:lnTo>
                    <a:pt x="3199" y="908"/>
                  </a:lnTo>
                  <a:lnTo>
                    <a:pt x="2807" y="660"/>
                  </a:lnTo>
                  <a:lnTo>
                    <a:pt x="2394" y="433"/>
                  </a:lnTo>
                  <a:lnTo>
                    <a:pt x="2394" y="433"/>
                  </a:lnTo>
                  <a:lnTo>
                    <a:pt x="2167" y="330"/>
                  </a:lnTo>
                  <a:lnTo>
                    <a:pt x="1940" y="248"/>
                  </a:lnTo>
                  <a:lnTo>
                    <a:pt x="1693" y="165"/>
                  </a:lnTo>
                  <a:lnTo>
                    <a:pt x="1466" y="103"/>
                  </a:lnTo>
                  <a:lnTo>
                    <a:pt x="1218" y="62"/>
                  </a:lnTo>
                  <a:lnTo>
                    <a:pt x="950" y="21"/>
                  </a:lnTo>
                  <a:lnTo>
                    <a:pt x="702" y="0"/>
                  </a:lnTo>
                  <a:lnTo>
                    <a:pt x="43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64"/>
            <p:cNvSpPr/>
            <p:nvPr/>
          </p:nvSpPr>
          <p:spPr>
            <a:xfrm>
              <a:off x="-1560842" y="2791334"/>
              <a:ext cx="244232" cy="406635"/>
            </a:xfrm>
            <a:custGeom>
              <a:avLst/>
              <a:gdLst/>
              <a:ahLst/>
              <a:cxnLst/>
              <a:rect l="l" t="t" r="r" b="b"/>
              <a:pathLst>
                <a:path w="4871" h="8110" extrusionOk="0">
                  <a:moveTo>
                    <a:pt x="1465" y="0"/>
                  </a:moveTo>
                  <a:lnTo>
                    <a:pt x="1445" y="743"/>
                  </a:lnTo>
                  <a:lnTo>
                    <a:pt x="2291" y="970"/>
                  </a:lnTo>
                  <a:lnTo>
                    <a:pt x="3158" y="1176"/>
                  </a:lnTo>
                  <a:lnTo>
                    <a:pt x="4870" y="1610"/>
                  </a:lnTo>
                  <a:lnTo>
                    <a:pt x="4870" y="1362"/>
                  </a:lnTo>
                  <a:lnTo>
                    <a:pt x="4870" y="991"/>
                  </a:lnTo>
                  <a:lnTo>
                    <a:pt x="3158" y="516"/>
                  </a:lnTo>
                  <a:lnTo>
                    <a:pt x="2311" y="268"/>
                  </a:lnTo>
                  <a:lnTo>
                    <a:pt x="1465" y="0"/>
                  </a:lnTo>
                  <a:close/>
                  <a:moveTo>
                    <a:pt x="1445" y="826"/>
                  </a:moveTo>
                  <a:lnTo>
                    <a:pt x="1404" y="1506"/>
                  </a:lnTo>
                  <a:lnTo>
                    <a:pt x="1342" y="2373"/>
                  </a:lnTo>
                  <a:lnTo>
                    <a:pt x="1259" y="3219"/>
                  </a:lnTo>
                  <a:lnTo>
                    <a:pt x="1135" y="4065"/>
                  </a:lnTo>
                  <a:lnTo>
                    <a:pt x="970" y="4891"/>
                  </a:lnTo>
                  <a:lnTo>
                    <a:pt x="784" y="5716"/>
                  </a:lnTo>
                  <a:lnTo>
                    <a:pt x="557" y="6521"/>
                  </a:lnTo>
                  <a:lnTo>
                    <a:pt x="289" y="7326"/>
                  </a:lnTo>
                  <a:lnTo>
                    <a:pt x="0" y="8110"/>
                  </a:lnTo>
                  <a:lnTo>
                    <a:pt x="269" y="7800"/>
                  </a:lnTo>
                  <a:lnTo>
                    <a:pt x="496" y="7470"/>
                  </a:lnTo>
                  <a:lnTo>
                    <a:pt x="723" y="7140"/>
                  </a:lnTo>
                  <a:lnTo>
                    <a:pt x="929" y="6789"/>
                  </a:lnTo>
                  <a:lnTo>
                    <a:pt x="1115" y="6418"/>
                  </a:lnTo>
                  <a:lnTo>
                    <a:pt x="1280" y="6046"/>
                  </a:lnTo>
                  <a:lnTo>
                    <a:pt x="1404" y="5654"/>
                  </a:lnTo>
                  <a:lnTo>
                    <a:pt x="1527" y="5262"/>
                  </a:lnTo>
                  <a:lnTo>
                    <a:pt x="1651" y="4746"/>
                  </a:lnTo>
                  <a:lnTo>
                    <a:pt x="1754" y="4210"/>
                  </a:lnTo>
                  <a:lnTo>
                    <a:pt x="1816" y="3632"/>
                  </a:lnTo>
                  <a:lnTo>
                    <a:pt x="1857" y="3054"/>
                  </a:lnTo>
                  <a:lnTo>
                    <a:pt x="1837" y="2745"/>
                  </a:lnTo>
                  <a:lnTo>
                    <a:pt x="1837" y="2456"/>
                  </a:lnTo>
                  <a:lnTo>
                    <a:pt x="1796" y="2167"/>
                  </a:lnTo>
                  <a:lnTo>
                    <a:pt x="1754" y="1878"/>
                  </a:lnTo>
                  <a:lnTo>
                    <a:pt x="1713" y="1610"/>
                  </a:lnTo>
                  <a:lnTo>
                    <a:pt x="1631" y="1341"/>
                  </a:lnTo>
                  <a:lnTo>
                    <a:pt x="1548" y="1073"/>
                  </a:lnTo>
                  <a:lnTo>
                    <a:pt x="1445" y="826"/>
                  </a:lnTo>
                  <a:close/>
                </a:path>
              </a:pathLst>
            </a:custGeom>
            <a:solidFill>
              <a:srgbClr val="3D3D5C">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64"/>
            <p:cNvSpPr/>
            <p:nvPr/>
          </p:nvSpPr>
          <p:spPr>
            <a:xfrm>
              <a:off x="-3076617" y="2461264"/>
              <a:ext cx="84937" cy="276322"/>
            </a:xfrm>
            <a:custGeom>
              <a:avLst/>
              <a:gdLst/>
              <a:ahLst/>
              <a:cxnLst/>
              <a:rect l="l" t="t" r="r" b="b"/>
              <a:pathLst>
                <a:path w="1694" h="5511" extrusionOk="0">
                  <a:moveTo>
                    <a:pt x="806" y="1"/>
                  </a:moveTo>
                  <a:lnTo>
                    <a:pt x="682" y="21"/>
                  </a:lnTo>
                  <a:lnTo>
                    <a:pt x="558" y="62"/>
                  </a:lnTo>
                  <a:lnTo>
                    <a:pt x="476" y="145"/>
                  </a:lnTo>
                  <a:lnTo>
                    <a:pt x="393" y="289"/>
                  </a:lnTo>
                  <a:lnTo>
                    <a:pt x="290" y="620"/>
                  </a:lnTo>
                  <a:lnTo>
                    <a:pt x="207" y="950"/>
                  </a:lnTo>
                  <a:lnTo>
                    <a:pt x="125" y="1280"/>
                  </a:lnTo>
                  <a:lnTo>
                    <a:pt x="63" y="1610"/>
                  </a:lnTo>
                  <a:lnTo>
                    <a:pt x="22" y="1940"/>
                  </a:lnTo>
                  <a:lnTo>
                    <a:pt x="1" y="2250"/>
                  </a:lnTo>
                  <a:lnTo>
                    <a:pt x="1" y="2580"/>
                  </a:lnTo>
                  <a:lnTo>
                    <a:pt x="22" y="2889"/>
                  </a:lnTo>
                  <a:lnTo>
                    <a:pt x="42" y="3199"/>
                  </a:lnTo>
                  <a:lnTo>
                    <a:pt x="104" y="3508"/>
                  </a:lnTo>
                  <a:lnTo>
                    <a:pt x="187" y="3839"/>
                  </a:lnTo>
                  <a:lnTo>
                    <a:pt x="290" y="4128"/>
                  </a:lnTo>
                  <a:lnTo>
                    <a:pt x="414" y="4437"/>
                  </a:lnTo>
                  <a:lnTo>
                    <a:pt x="558" y="4747"/>
                  </a:lnTo>
                  <a:lnTo>
                    <a:pt x="744" y="5035"/>
                  </a:lnTo>
                  <a:lnTo>
                    <a:pt x="950" y="5345"/>
                  </a:lnTo>
                  <a:lnTo>
                    <a:pt x="1012" y="5407"/>
                  </a:lnTo>
                  <a:lnTo>
                    <a:pt x="1074" y="5469"/>
                  </a:lnTo>
                  <a:lnTo>
                    <a:pt x="1156" y="5489"/>
                  </a:lnTo>
                  <a:lnTo>
                    <a:pt x="1239" y="5510"/>
                  </a:lnTo>
                  <a:lnTo>
                    <a:pt x="1363" y="5489"/>
                  </a:lnTo>
                  <a:lnTo>
                    <a:pt x="1466" y="5428"/>
                  </a:lnTo>
                  <a:lnTo>
                    <a:pt x="1569" y="5345"/>
                  </a:lnTo>
                  <a:lnTo>
                    <a:pt x="1631" y="5242"/>
                  </a:lnTo>
                  <a:lnTo>
                    <a:pt x="1693" y="5118"/>
                  </a:lnTo>
                  <a:lnTo>
                    <a:pt x="1693" y="4994"/>
                  </a:lnTo>
                  <a:lnTo>
                    <a:pt x="1672" y="4850"/>
                  </a:lnTo>
                  <a:lnTo>
                    <a:pt x="1610" y="4726"/>
                  </a:lnTo>
                  <a:lnTo>
                    <a:pt x="1445" y="4478"/>
                  </a:lnTo>
                  <a:lnTo>
                    <a:pt x="1301" y="4231"/>
                  </a:lnTo>
                  <a:lnTo>
                    <a:pt x="1177" y="3983"/>
                  </a:lnTo>
                  <a:lnTo>
                    <a:pt x="1074" y="3735"/>
                  </a:lnTo>
                  <a:lnTo>
                    <a:pt x="991" y="3467"/>
                  </a:lnTo>
                  <a:lnTo>
                    <a:pt x="930" y="3220"/>
                  </a:lnTo>
                  <a:lnTo>
                    <a:pt x="888" y="2951"/>
                  </a:lnTo>
                  <a:lnTo>
                    <a:pt x="868" y="2683"/>
                  </a:lnTo>
                  <a:lnTo>
                    <a:pt x="868" y="2415"/>
                  </a:lnTo>
                  <a:lnTo>
                    <a:pt x="868" y="2167"/>
                  </a:lnTo>
                  <a:lnTo>
                    <a:pt x="888" y="1899"/>
                  </a:lnTo>
                  <a:lnTo>
                    <a:pt x="930" y="1631"/>
                  </a:lnTo>
                  <a:lnTo>
                    <a:pt x="1053" y="1074"/>
                  </a:lnTo>
                  <a:lnTo>
                    <a:pt x="1218" y="537"/>
                  </a:lnTo>
                  <a:lnTo>
                    <a:pt x="1239" y="413"/>
                  </a:lnTo>
                  <a:lnTo>
                    <a:pt x="1239" y="310"/>
                  </a:lnTo>
                  <a:lnTo>
                    <a:pt x="1198" y="227"/>
                  </a:lnTo>
                  <a:lnTo>
                    <a:pt x="1156" y="145"/>
                  </a:lnTo>
                  <a:lnTo>
                    <a:pt x="1074" y="83"/>
                  </a:lnTo>
                  <a:lnTo>
                    <a:pt x="991" y="42"/>
                  </a:lnTo>
                  <a:lnTo>
                    <a:pt x="888" y="1"/>
                  </a:lnTo>
                  <a:close/>
                </a:path>
              </a:pathLst>
            </a:custGeom>
            <a:solidFill>
              <a:srgbClr val="3D3D5C">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64"/>
            <p:cNvSpPr/>
            <p:nvPr/>
          </p:nvSpPr>
          <p:spPr>
            <a:xfrm>
              <a:off x="-2846926" y="2997208"/>
              <a:ext cx="153178" cy="167668"/>
            </a:xfrm>
            <a:custGeom>
              <a:avLst/>
              <a:gdLst/>
              <a:ahLst/>
              <a:cxnLst/>
              <a:rect l="l" t="t" r="r" b="b"/>
              <a:pathLst>
                <a:path w="3055" h="3344" extrusionOk="0">
                  <a:moveTo>
                    <a:pt x="310" y="1"/>
                  </a:moveTo>
                  <a:lnTo>
                    <a:pt x="228" y="42"/>
                  </a:lnTo>
                  <a:lnTo>
                    <a:pt x="145" y="83"/>
                  </a:lnTo>
                  <a:lnTo>
                    <a:pt x="63" y="145"/>
                  </a:lnTo>
                  <a:lnTo>
                    <a:pt x="22" y="228"/>
                  </a:lnTo>
                  <a:lnTo>
                    <a:pt x="1" y="331"/>
                  </a:lnTo>
                  <a:lnTo>
                    <a:pt x="22" y="434"/>
                  </a:lnTo>
                  <a:lnTo>
                    <a:pt x="63" y="537"/>
                  </a:lnTo>
                  <a:lnTo>
                    <a:pt x="310" y="929"/>
                  </a:lnTo>
                  <a:lnTo>
                    <a:pt x="579" y="1321"/>
                  </a:lnTo>
                  <a:lnTo>
                    <a:pt x="847" y="1672"/>
                  </a:lnTo>
                  <a:lnTo>
                    <a:pt x="1156" y="2023"/>
                  </a:lnTo>
                  <a:lnTo>
                    <a:pt x="1466" y="2353"/>
                  </a:lnTo>
                  <a:lnTo>
                    <a:pt x="1796" y="2683"/>
                  </a:lnTo>
                  <a:lnTo>
                    <a:pt x="2147" y="2993"/>
                  </a:lnTo>
                  <a:lnTo>
                    <a:pt x="2518" y="3282"/>
                  </a:lnTo>
                  <a:lnTo>
                    <a:pt x="2601" y="3323"/>
                  </a:lnTo>
                  <a:lnTo>
                    <a:pt x="2704" y="3343"/>
                  </a:lnTo>
                  <a:lnTo>
                    <a:pt x="2787" y="3323"/>
                  </a:lnTo>
                  <a:lnTo>
                    <a:pt x="2890" y="3282"/>
                  </a:lnTo>
                  <a:lnTo>
                    <a:pt x="2972" y="3220"/>
                  </a:lnTo>
                  <a:lnTo>
                    <a:pt x="3014" y="3116"/>
                  </a:lnTo>
                  <a:lnTo>
                    <a:pt x="3055" y="3034"/>
                  </a:lnTo>
                  <a:lnTo>
                    <a:pt x="3055" y="2931"/>
                  </a:lnTo>
                  <a:lnTo>
                    <a:pt x="3034" y="2828"/>
                  </a:lnTo>
                  <a:lnTo>
                    <a:pt x="2972" y="2745"/>
                  </a:lnTo>
                  <a:lnTo>
                    <a:pt x="2333" y="2147"/>
                  </a:lnTo>
                  <a:lnTo>
                    <a:pt x="2044" y="1858"/>
                  </a:lnTo>
                  <a:lnTo>
                    <a:pt x="1755" y="1548"/>
                  </a:lnTo>
                  <a:lnTo>
                    <a:pt x="1466" y="1218"/>
                  </a:lnTo>
                  <a:lnTo>
                    <a:pt x="1198" y="888"/>
                  </a:lnTo>
                  <a:lnTo>
                    <a:pt x="950" y="537"/>
                  </a:lnTo>
                  <a:lnTo>
                    <a:pt x="723" y="186"/>
                  </a:lnTo>
                  <a:lnTo>
                    <a:pt x="661" y="104"/>
                  </a:lnTo>
                  <a:lnTo>
                    <a:pt x="579" y="42"/>
                  </a:lnTo>
                  <a:lnTo>
                    <a:pt x="496" y="1"/>
                  </a:lnTo>
                  <a:close/>
                </a:path>
              </a:pathLst>
            </a:custGeom>
            <a:solidFill>
              <a:srgbClr val="3D3D5C">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64"/>
            <p:cNvSpPr/>
            <p:nvPr/>
          </p:nvSpPr>
          <p:spPr>
            <a:xfrm>
              <a:off x="-2831383" y="1505250"/>
              <a:ext cx="166615" cy="258722"/>
            </a:xfrm>
            <a:custGeom>
              <a:avLst/>
              <a:gdLst/>
              <a:ahLst/>
              <a:cxnLst/>
              <a:rect l="l" t="t" r="r" b="b"/>
              <a:pathLst>
                <a:path w="3323" h="5160" extrusionOk="0">
                  <a:moveTo>
                    <a:pt x="289" y="1"/>
                  </a:moveTo>
                  <a:lnTo>
                    <a:pt x="207" y="42"/>
                  </a:lnTo>
                  <a:lnTo>
                    <a:pt x="124" y="83"/>
                  </a:lnTo>
                  <a:lnTo>
                    <a:pt x="62" y="145"/>
                  </a:lnTo>
                  <a:lnTo>
                    <a:pt x="21" y="228"/>
                  </a:lnTo>
                  <a:lnTo>
                    <a:pt x="0" y="310"/>
                  </a:lnTo>
                  <a:lnTo>
                    <a:pt x="0" y="413"/>
                  </a:lnTo>
                  <a:lnTo>
                    <a:pt x="62" y="517"/>
                  </a:lnTo>
                  <a:lnTo>
                    <a:pt x="723" y="1569"/>
                  </a:lnTo>
                  <a:lnTo>
                    <a:pt x="1032" y="2105"/>
                  </a:lnTo>
                  <a:lnTo>
                    <a:pt x="1362" y="2642"/>
                  </a:lnTo>
                  <a:lnTo>
                    <a:pt x="1651" y="3199"/>
                  </a:lnTo>
                  <a:lnTo>
                    <a:pt x="1940" y="3756"/>
                  </a:lnTo>
                  <a:lnTo>
                    <a:pt x="2188" y="4313"/>
                  </a:lnTo>
                  <a:lnTo>
                    <a:pt x="2435" y="4891"/>
                  </a:lnTo>
                  <a:lnTo>
                    <a:pt x="2497" y="5015"/>
                  </a:lnTo>
                  <a:lnTo>
                    <a:pt x="2580" y="5098"/>
                  </a:lnTo>
                  <a:lnTo>
                    <a:pt x="2683" y="5139"/>
                  </a:lnTo>
                  <a:lnTo>
                    <a:pt x="2807" y="5159"/>
                  </a:lnTo>
                  <a:lnTo>
                    <a:pt x="2910" y="5139"/>
                  </a:lnTo>
                  <a:lnTo>
                    <a:pt x="3034" y="5098"/>
                  </a:lnTo>
                  <a:lnTo>
                    <a:pt x="3137" y="5036"/>
                  </a:lnTo>
                  <a:lnTo>
                    <a:pt x="3220" y="4932"/>
                  </a:lnTo>
                  <a:lnTo>
                    <a:pt x="3281" y="4829"/>
                  </a:lnTo>
                  <a:lnTo>
                    <a:pt x="3323" y="4705"/>
                  </a:lnTo>
                  <a:lnTo>
                    <a:pt x="3323" y="4582"/>
                  </a:lnTo>
                  <a:lnTo>
                    <a:pt x="3281" y="4437"/>
                  </a:lnTo>
                  <a:lnTo>
                    <a:pt x="3013" y="3880"/>
                  </a:lnTo>
                  <a:lnTo>
                    <a:pt x="2724" y="3323"/>
                  </a:lnTo>
                  <a:lnTo>
                    <a:pt x="2435" y="2766"/>
                  </a:lnTo>
                  <a:lnTo>
                    <a:pt x="2105" y="2250"/>
                  </a:lnTo>
                  <a:lnTo>
                    <a:pt x="1775" y="1713"/>
                  </a:lnTo>
                  <a:lnTo>
                    <a:pt x="1424" y="1197"/>
                  </a:lnTo>
                  <a:lnTo>
                    <a:pt x="723" y="166"/>
                  </a:lnTo>
                  <a:lnTo>
                    <a:pt x="661" y="83"/>
                  </a:lnTo>
                  <a:lnTo>
                    <a:pt x="578" y="42"/>
                  </a:lnTo>
                  <a:lnTo>
                    <a:pt x="475" y="1"/>
                  </a:lnTo>
                  <a:close/>
                </a:path>
              </a:pathLst>
            </a:custGeom>
            <a:solidFill>
              <a:srgbClr val="3D3D5C">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7551965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09550"/>
            <a:ext cx="7704000" cy="457200"/>
          </a:xfrm>
        </p:spPr>
        <p:txBody>
          <a:bodyPr/>
          <a:lstStyle/>
          <a:p>
            <a:r>
              <a:rPr lang="en-US" sz="4800" dirty="0" smtClean="0">
                <a:solidFill>
                  <a:srgbClr val="FF0000"/>
                </a:solidFill>
              </a:rPr>
              <a:t>Veins</a:t>
            </a:r>
            <a:endParaRPr lang="en-US" sz="4800" dirty="0">
              <a:solidFill>
                <a:srgbClr val="FF0000"/>
              </a:solidFill>
            </a:endParaRPr>
          </a:p>
        </p:txBody>
      </p:sp>
      <p:sp>
        <p:nvSpPr>
          <p:cNvPr id="9" name="Rectangle 8"/>
          <p:cNvSpPr/>
          <p:nvPr/>
        </p:nvSpPr>
        <p:spPr>
          <a:xfrm>
            <a:off x="304800" y="895350"/>
            <a:ext cx="8153400" cy="4093428"/>
          </a:xfrm>
          <a:prstGeom prst="rect">
            <a:avLst/>
          </a:prstGeom>
        </p:spPr>
        <p:txBody>
          <a:bodyPr wrap="square">
            <a:spAutoFit/>
          </a:bodyPr>
          <a:lstStyle/>
          <a:p>
            <a:r>
              <a:rPr lang="en-US" sz="2000" dirty="0">
                <a:latin typeface="Times New Roman" pitchFamily="18" charset="0"/>
                <a:cs typeface="Times New Roman" pitchFamily="18" charset="0"/>
              </a:rPr>
              <a:t>Unlike arteries, veins are </a:t>
            </a:r>
            <a:r>
              <a:rPr lang="en-US" sz="2000" dirty="0" err="1" smtClean="0">
                <a:latin typeface="Times New Roman" pitchFamily="18" charset="0"/>
                <a:cs typeface="Times New Roman" pitchFamily="18" charset="0"/>
              </a:rPr>
              <a:t>characteried</a:t>
            </a: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and </a:t>
            </a:r>
            <a:r>
              <a:rPr lang="en-US" sz="2000" dirty="0" smtClean="0">
                <a:latin typeface="Times New Roman" pitchFamily="18" charset="0"/>
                <a:cs typeface="Times New Roman" pitchFamily="18" charset="0"/>
              </a:rPr>
              <a:t>categorized </a:t>
            </a:r>
            <a:r>
              <a:rPr lang="en-US" sz="2000" dirty="0">
                <a:solidFill>
                  <a:srgbClr val="FF0000"/>
                </a:solidFill>
                <a:latin typeface="Times New Roman" pitchFamily="18" charset="0"/>
                <a:cs typeface="Times New Roman" pitchFamily="18" charset="0"/>
              </a:rPr>
              <a:t>less on architectural </a:t>
            </a:r>
            <a:r>
              <a:rPr lang="en-US" sz="2000" dirty="0">
                <a:latin typeface="Times New Roman" pitchFamily="18" charset="0"/>
                <a:cs typeface="Times New Roman" pitchFamily="18" charset="0"/>
              </a:rPr>
              <a:t>construction and </a:t>
            </a:r>
            <a:r>
              <a:rPr lang="en-US" sz="2000" dirty="0">
                <a:solidFill>
                  <a:srgbClr val="FF0000"/>
                </a:solidFill>
                <a:latin typeface="Times New Roman" pitchFamily="18" charset="0"/>
                <a:cs typeface="Times New Roman" pitchFamily="18" charset="0"/>
              </a:rPr>
              <a:t>more on size</a:t>
            </a:r>
            <a:r>
              <a:rPr lang="en-US" sz="2000" dirty="0">
                <a:latin typeface="Times New Roman" pitchFamily="18" charset="0"/>
                <a:cs typeface="Times New Roman" pitchFamily="18" charset="0"/>
              </a:rPr>
              <a:t>. Consequently, they are traditionally </a:t>
            </a:r>
            <a:r>
              <a:rPr lang="en-US" sz="2000" dirty="0">
                <a:solidFill>
                  <a:srgbClr val="FF0000"/>
                </a:solidFill>
                <a:latin typeface="Times New Roman" pitchFamily="18" charset="0"/>
                <a:cs typeface="Times New Roman" pitchFamily="18" charset="0"/>
              </a:rPr>
              <a:t>described as small, medium, and large</a:t>
            </a:r>
            <a:r>
              <a:rPr lang="en-US" sz="2000" dirty="0">
                <a:latin typeface="Times New Roman" pitchFamily="18" charset="0"/>
                <a:cs typeface="Times New Roman" pitchFamily="18" charset="0"/>
              </a:rPr>
              <a:t>.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This </a:t>
            </a:r>
            <a:r>
              <a:rPr lang="en-US" sz="2000" dirty="0">
                <a:latin typeface="Times New Roman" pitchFamily="18" charset="0"/>
                <a:cs typeface="Times New Roman" pitchFamily="18" charset="0"/>
              </a:rPr>
              <a:t>is not to say that veins lack the tunics found in arteries, because the three tunics-tunica intima, tunica media and tunica adventitia-do exist, but they are not usually as defined as those in arteries</a:t>
            </a:r>
            <a:r>
              <a:rPr lang="en-US" sz="2000" dirty="0" smtClean="0">
                <a:latin typeface="Times New Roman" pitchFamily="18" charset="0"/>
                <a:cs typeface="Times New Roman" pitchFamily="18" charset="0"/>
              </a:rPr>
              <a:t>.</a:t>
            </a: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In fact, the walls of veins </a:t>
            </a:r>
            <a:r>
              <a:rPr lang="en-US" sz="2000" dirty="0" smtClean="0">
                <a:latin typeface="Times New Roman" pitchFamily="18" charset="0"/>
                <a:cs typeface="Times New Roman" pitchFamily="18" charset="0"/>
              </a:rPr>
              <a:t>are </a:t>
            </a:r>
            <a:r>
              <a:rPr lang="en-US" sz="2000" dirty="0">
                <a:latin typeface="Times New Roman" pitchFamily="18" charset="0"/>
                <a:cs typeface="Times New Roman" pitchFamily="18" charset="0"/>
              </a:rPr>
              <a:t>for the most part </a:t>
            </a:r>
            <a:r>
              <a:rPr lang="en-US" sz="2000" dirty="0">
                <a:solidFill>
                  <a:srgbClr val="FF0000"/>
                </a:solidFill>
                <a:latin typeface="Times New Roman" pitchFamily="18" charset="0"/>
                <a:cs typeface="Times New Roman" pitchFamily="18" charset="0"/>
              </a:rPr>
              <a:t>conspicuously thinner and less developed than those of the associated arteries </a:t>
            </a:r>
            <a:r>
              <a:rPr lang="en-US" sz="2000" dirty="0" smtClean="0">
                <a:latin typeface="Times New Roman" pitchFamily="18" charset="0"/>
                <a:cs typeface="Times New Roman" pitchFamily="18" charset="0"/>
              </a:rPr>
              <a:t>within </a:t>
            </a:r>
            <a:r>
              <a:rPr lang="en-US" sz="2000" dirty="0">
                <a:latin typeface="Times New Roman" pitchFamily="18" charset="0"/>
                <a:cs typeface="Times New Roman" pitchFamily="18" charset="0"/>
              </a:rPr>
              <a:t>a specific portion of the body. However, because of the variety of mechanical conditions in different areas of the body that can influence venous structure, substantial variations of venous architecture can be found. For example, veins can possess </a:t>
            </a:r>
            <a:r>
              <a:rPr lang="en-US" sz="2000" dirty="0" smtClean="0">
                <a:latin typeface="Times New Roman" pitchFamily="18" charset="0"/>
                <a:cs typeface="Times New Roman" pitchFamily="18" charset="0"/>
              </a:rPr>
              <a:t>valves-semilunar </a:t>
            </a:r>
            <a:r>
              <a:rPr lang="en-US" sz="2000" dirty="0">
                <a:latin typeface="Times New Roman" pitchFamily="18" charset="0"/>
                <a:cs typeface="Times New Roman" pitchFamily="18" charset="0"/>
              </a:rPr>
              <a:t>flap like extensions of the tunica intima. This is especially true for veins that lie within the limbs of the body</a:t>
            </a:r>
          </a:p>
        </p:txBody>
      </p:sp>
    </p:spTree>
    <p:extLst>
      <p:ext uri="{BB962C8B-B14F-4D97-AF65-F5344CB8AC3E}">
        <p14:creationId xmlns:p14="http://schemas.microsoft.com/office/powerpoint/2010/main" val="40615804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solidFill>
                  <a:srgbClr val="FF0000"/>
                </a:solidFill>
              </a:rPr>
              <a:t>Types of Veins</a:t>
            </a:r>
            <a:endParaRPr lang="en-US" sz="4400" dirty="0">
              <a:solidFill>
                <a:srgbClr val="FF0000"/>
              </a:solidFill>
            </a:endParaRPr>
          </a:p>
        </p:txBody>
      </p:sp>
      <p:sp>
        <p:nvSpPr>
          <p:cNvPr id="9" name="Rectangle 8"/>
          <p:cNvSpPr/>
          <p:nvPr/>
        </p:nvSpPr>
        <p:spPr>
          <a:xfrm>
            <a:off x="381000" y="1581150"/>
            <a:ext cx="8229600" cy="3268652"/>
          </a:xfrm>
          <a:prstGeom prst="rect">
            <a:avLst/>
          </a:prstGeom>
        </p:spPr>
        <p:txBody>
          <a:bodyPr wrap="square">
            <a:spAutoFit/>
          </a:bodyPr>
          <a:lstStyle/>
          <a:p>
            <a:pPr>
              <a:lnSpc>
                <a:spcPct val="150000"/>
              </a:lnSpc>
            </a:pPr>
            <a:r>
              <a:rPr lang="en-US" sz="2000" dirty="0">
                <a:latin typeface="Times New Roman" pitchFamily="18" charset="0"/>
                <a:cs typeface="Times New Roman" pitchFamily="18" charset="0"/>
              </a:rPr>
              <a:t>The </a:t>
            </a:r>
            <a:r>
              <a:rPr lang="en-US" sz="2000" dirty="0">
                <a:solidFill>
                  <a:srgbClr val="FF0000"/>
                </a:solidFill>
                <a:latin typeface="Times New Roman" pitchFamily="18" charset="0"/>
                <a:cs typeface="Times New Roman" pitchFamily="18" charset="0"/>
              </a:rPr>
              <a:t>smallest veins are </a:t>
            </a:r>
            <a:r>
              <a:rPr lang="en-US" sz="2000" dirty="0" err="1">
                <a:solidFill>
                  <a:srgbClr val="FF0000"/>
                </a:solidFill>
                <a:latin typeface="Times New Roman" pitchFamily="18" charset="0"/>
                <a:cs typeface="Times New Roman" pitchFamily="18" charset="0"/>
              </a:rPr>
              <a:t>venules</a:t>
            </a:r>
            <a:r>
              <a:rPr lang="en-US" sz="2000" dirty="0">
                <a:solidFill>
                  <a:srgbClr val="FF0000"/>
                </a:solidFill>
                <a:latin typeface="Times New Roman" pitchFamily="18" charset="0"/>
                <a:cs typeface="Times New Roman" pitchFamily="18" charset="0"/>
              </a:rPr>
              <a:t> and correspond to arterioles </a:t>
            </a:r>
            <a:r>
              <a:rPr lang="en-US" sz="2000" dirty="0">
                <a:latin typeface="Times New Roman" pitchFamily="18" charset="0"/>
                <a:cs typeface="Times New Roman" pitchFamily="18" charset="0"/>
              </a:rPr>
              <a:t>with regard to both location and function </a:t>
            </a:r>
            <a:r>
              <a:rPr lang="en-US" sz="2000" dirty="0" smtClean="0">
                <a:latin typeface="Times New Roman" pitchFamily="18" charset="0"/>
                <a:cs typeface="Times New Roman" pitchFamily="18" charset="0"/>
              </a:rPr>
              <a:t>.</a:t>
            </a:r>
          </a:p>
          <a:p>
            <a:pPr>
              <a:lnSpc>
                <a:spcPct val="150000"/>
              </a:lnSpc>
            </a:pPr>
            <a:r>
              <a:rPr lang="en-US" sz="2000" dirty="0" err="1" smtClean="0">
                <a:latin typeface="Times New Roman" pitchFamily="18" charset="0"/>
                <a:cs typeface="Times New Roman" pitchFamily="18" charset="0"/>
              </a:rPr>
              <a:t>Venules</a:t>
            </a:r>
            <a:r>
              <a:rPr lang="en-US" sz="2000" dirty="0" smtClean="0">
                <a:latin typeface="Times New Roman" pitchFamily="18" charset="0"/>
                <a:cs typeface="Times New Roman" pitchFamily="18" charset="0"/>
              </a:rPr>
              <a:t>, </a:t>
            </a:r>
            <a:r>
              <a:rPr lang="en-US" sz="2000" dirty="0">
                <a:solidFill>
                  <a:srgbClr val="FF0000"/>
                </a:solidFill>
                <a:latin typeface="Times New Roman" pitchFamily="18" charset="0"/>
                <a:cs typeface="Times New Roman" pitchFamily="18" charset="0"/>
              </a:rPr>
              <a:t>empty into medium-sized veins</a:t>
            </a:r>
            <a:r>
              <a:rPr lang="en-US" sz="2000" dirty="0">
                <a:latin typeface="Times New Roman" pitchFamily="18" charset="0"/>
                <a:cs typeface="Times New Roman" pitchFamily="18" charset="0"/>
              </a:rPr>
              <a:t>, also known as collecting veins, and correspond functionally and by location to the </a:t>
            </a:r>
            <a:r>
              <a:rPr lang="en-US" sz="2000" dirty="0">
                <a:solidFill>
                  <a:srgbClr val="FF0000"/>
                </a:solidFill>
                <a:latin typeface="Times New Roman" pitchFamily="18" charset="0"/>
                <a:cs typeface="Times New Roman" pitchFamily="18" charset="0"/>
              </a:rPr>
              <a:t>muscular arteries</a:t>
            </a:r>
            <a:r>
              <a:rPr lang="en-US" sz="2000" dirty="0">
                <a:latin typeface="Times New Roman" pitchFamily="18" charset="0"/>
                <a:cs typeface="Times New Roman" pitchFamily="18" charset="0"/>
              </a:rPr>
              <a:t>. </a:t>
            </a:r>
            <a:endParaRPr lang="en-US" sz="2000" dirty="0" smtClean="0">
              <a:latin typeface="Times New Roman" pitchFamily="18" charset="0"/>
              <a:cs typeface="Times New Roman" pitchFamily="18" charset="0"/>
            </a:endParaRPr>
          </a:p>
          <a:p>
            <a:pPr>
              <a:lnSpc>
                <a:spcPct val="150000"/>
              </a:lnSpc>
            </a:pPr>
            <a:r>
              <a:rPr lang="en-US" sz="2000" dirty="0" smtClean="0">
                <a:solidFill>
                  <a:srgbClr val="FF0000"/>
                </a:solidFill>
                <a:latin typeface="Times New Roman" pitchFamily="18" charset="0"/>
                <a:cs typeface="Times New Roman" pitchFamily="18" charset="0"/>
              </a:rPr>
              <a:t>Large </a:t>
            </a:r>
            <a:r>
              <a:rPr lang="en-US" sz="2000" dirty="0">
                <a:solidFill>
                  <a:srgbClr val="FF0000"/>
                </a:solidFill>
                <a:latin typeface="Times New Roman" pitchFamily="18" charset="0"/>
                <a:cs typeface="Times New Roman" pitchFamily="18" charset="0"/>
              </a:rPr>
              <a:t>veins direct blood back to </a:t>
            </a:r>
            <a:r>
              <a:rPr lang="en-US" sz="2000" dirty="0" smtClean="0">
                <a:solidFill>
                  <a:srgbClr val="FF0000"/>
                </a:solidFill>
                <a:latin typeface="Times New Roman" pitchFamily="18" charset="0"/>
                <a:cs typeface="Times New Roman" pitchFamily="18" charset="0"/>
              </a:rPr>
              <a:t>the heart </a:t>
            </a:r>
            <a:r>
              <a:rPr lang="en-US" sz="2000" dirty="0">
                <a:latin typeface="Times New Roman" pitchFamily="18" charset="0"/>
                <a:cs typeface="Times New Roman" pitchFamily="18" charset="0"/>
              </a:rPr>
              <a:t>and from there to the lung. These veins, which include the jugular, renal, </a:t>
            </a:r>
            <a:r>
              <a:rPr lang="en-US" sz="2000" dirty="0" smtClean="0">
                <a:latin typeface="Times New Roman" pitchFamily="18" charset="0"/>
                <a:cs typeface="Times New Roman" pitchFamily="18" charset="0"/>
              </a:rPr>
              <a:t>pulmonary and </a:t>
            </a:r>
            <a:r>
              <a:rPr lang="en-US" sz="2000" dirty="0">
                <a:latin typeface="Times New Roman" pitchFamily="18" charset="0"/>
                <a:cs typeface="Times New Roman" pitchFamily="18" charset="0"/>
              </a:rPr>
              <a:t>portal veins and vena cava, correspond to the aorta and its </a:t>
            </a:r>
            <a:r>
              <a:rPr lang="en-US" sz="2000" dirty="0" smtClean="0">
                <a:latin typeface="Times New Roman" pitchFamily="18" charset="0"/>
                <a:cs typeface="Times New Roman" pitchFamily="18" charset="0"/>
              </a:rPr>
              <a:t>principal branches</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11211196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Subtitle 3"/>
          <p:cNvSpPr>
            <a:spLocks noGrp="1"/>
          </p:cNvSpPr>
          <p:nvPr>
            <p:ph type="subTitle" idx="2"/>
          </p:nvPr>
        </p:nvSpPr>
        <p:spPr/>
        <p:txBody>
          <a:bodyPr/>
          <a:lstStyle/>
          <a:p>
            <a:endParaRPr lang="en-US"/>
          </a:p>
        </p:txBody>
      </p:sp>
      <p:sp>
        <p:nvSpPr>
          <p:cNvPr id="5" name="Subtitle 4"/>
          <p:cNvSpPr>
            <a:spLocks noGrp="1"/>
          </p:cNvSpPr>
          <p:nvPr>
            <p:ph type="subTitle" idx="3"/>
          </p:nvPr>
        </p:nvSpPr>
        <p:spPr/>
        <p:txBody>
          <a:bodyPr/>
          <a:lstStyle/>
          <a:p>
            <a:endParaRPr lang="en-US"/>
          </a:p>
        </p:txBody>
      </p:sp>
      <p:sp>
        <p:nvSpPr>
          <p:cNvPr id="6" name="Subtitle 5"/>
          <p:cNvSpPr>
            <a:spLocks noGrp="1"/>
          </p:cNvSpPr>
          <p:nvPr>
            <p:ph type="subTitle" idx="4"/>
          </p:nvPr>
        </p:nvSpPr>
        <p:spPr/>
        <p:txBody>
          <a:bodyPr/>
          <a:lstStyle/>
          <a:p>
            <a:endParaRPr lang="en-US"/>
          </a:p>
        </p:txBody>
      </p:sp>
      <p:sp>
        <p:nvSpPr>
          <p:cNvPr id="7" name="Subtitle 6"/>
          <p:cNvSpPr>
            <a:spLocks noGrp="1"/>
          </p:cNvSpPr>
          <p:nvPr>
            <p:ph type="subTitle" idx="5"/>
          </p:nvPr>
        </p:nvSpPr>
        <p:spPr/>
        <p:txBody>
          <a:bodyPr/>
          <a:lstStyle/>
          <a:p>
            <a:endParaRPr lang="en-US"/>
          </a:p>
        </p:txBody>
      </p:sp>
      <p:sp>
        <p:nvSpPr>
          <p:cNvPr id="8" name="Subtitle 7"/>
          <p:cNvSpPr>
            <a:spLocks noGrp="1"/>
          </p:cNvSpPr>
          <p:nvPr>
            <p:ph type="subTitle" idx="6"/>
          </p:nvPr>
        </p:nvSpPr>
        <p:spPr/>
        <p:txBody>
          <a:bodyPr/>
          <a:lstStyle/>
          <a:p>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0"/>
            <a:ext cx="6858000" cy="5143500"/>
          </a:xfrm>
          <a:prstGeom prst="rect">
            <a:avLst/>
          </a:prstGeom>
        </p:spPr>
      </p:pic>
    </p:spTree>
    <p:extLst>
      <p:ext uri="{BB962C8B-B14F-4D97-AF65-F5344CB8AC3E}">
        <p14:creationId xmlns:p14="http://schemas.microsoft.com/office/powerpoint/2010/main" val="34471799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Subtitle 3"/>
          <p:cNvSpPr>
            <a:spLocks noGrp="1"/>
          </p:cNvSpPr>
          <p:nvPr>
            <p:ph type="subTitle" idx="2"/>
          </p:nvPr>
        </p:nvSpPr>
        <p:spPr/>
        <p:txBody>
          <a:bodyPr/>
          <a:lstStyle/>
          <a:p>
            <a:endParaRPr lang="en-US"/>
          </a:p>
        </p:txBody>
      </p:sp>
      <p:sp>
        <p:nvSpPr>
          <p:cNvPr id="5" name="Subtitle 4"/>
          <p:cNvSpPr>
            <a:spLocks noGrp="1"/>
          </p:cNvSpPr>
          <p:nvPr>
            <p:ph type="subTitle" idx="3"/>
          </p:nvPr>
        </p:nvSpPr>
        <p:spPr/>
        <p:txBody>
          <a:bodyPr/>
          <a:lstStyle/>
          <a:p>
            <a:endParaRPr lang="en-US"/>
          </a:p>
        </p:txBody>
      </p:sp>
      <p:sp>
        <p:nvSpPr>
          <p:cNvPr id="6" name="Subtitle 5"/>
          <p:cNvSpPr>
            <a:spLocks noGrp="1"/>
          </p:cNvSpPr>
          <p:nvPr>
            <p:ph type="subTitle" idx="4"/>
          </p:nvPr>
        </p:nvSpPr>
        <p:spPr/>
        <p:txBody>
          <a:bodyPr/>
          <a:lstStyle/>
          <a:p>
            <a:endParaRPr lang="en-US"/>
          </a:p>
        </p:txBody>
      </p:sp>
      <p:sp>
        <p:nvSpPr>
          <p:cNvPr id="7" name="Subtitle 6"/>
          <p:cNvSpPr>
            <a:spLocks noGrp="1"/>
          </p:cNvSpPr>
          <p:nvPr>
            <p:ph type="subTitle" idx="5"/>
          </p:nvPr>
        </p:nvSpPr>
        <p:spPr/>
        <p:txBody>
          <a:bodyPr/>
          <a:lstStyle/>
          <a:p>
            <a:endParaRPr lang="en-US"/>
          </a:p>
        </p:txBody>
      </p:sp>
      <p:sp>
        <p:nvSpPr>
          <p:cNvPr id="8" name="Subtitle 7"/>
          <p:cNvSpPr>
            <a:spLocks noGrp="1"/>
          </p:cNvSpPr>
          <p:nvPr>
            <p:ph type="subTitle" idx="6"/>
          </p:nvPr>
        </p:nvSpPr>
        <p:spPr/>
        <p:txBody>
          <a:bodyPr/>
          <a:lstStyle/>
          <a:p>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33350"/>
            <a:ext cx="8382000" cy="4876800"/>
          </a:xfrm>
          <a:prstGeom prst="rect">
            <a:avLst/>
          </a:prstGeom>
        </p:spPr>
      </p:pic>
    </p:spTree>
    <p:extLst>
      <p:ext uri="{BB962C8B-B14F-4D97-AF65-F5344CB8AC3E}">
        <p14:creationId xmlns:p14="http://schemas.microsoft.com/office/powerpoint/2010/main" val="34533944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66750"/>
            <a:ext cx="7704000" cy="457200"/>
          </a:xfrm>
        </p:spPr>
        <p:txBody>
          <a:bodyPr/>
          <a:lstStyle/>
          <a:p>
            <a:r>
              <a:rPr lang="en-US" sz="4000" dirty="0">
                <a:solidFill>
                  <a:srgbClr val="FF0000"/>
                </a:solidFill>
              </a:rPr>
              <a:t>Small Vein </a:t>
            </a:r>
            <a:br>
              <a:rPr lang="en-US" sz="4000" dirty="0">
                <a:solidFill>
                  <a:srgbClr val="FF0000"/>
                </a:solidFill>
              </a:rPr>
            </a:br>
            <a:endParaRPr lang="en-US" sz="4000" dirty="0">
              <a:solidFill>
                <a:srgbClr val="FF0000"/>
              </a:solidFill>
            </a:endParaRPr>
          </a:p>
        </p:txBody>
      </p:sp>
      <p:sp>
        <p:nvSpPr>
          <p:cNvPr id="9" name="Rectangle 8"/>
          <p:cNvSpPr/>
          <p:nvPr/>
        </p:nvSpPr>
        <p:spPr>
          <a:xfrm>
            <a:off x="457200" y="971550"/>
            <a:ext cx="8458200" cy="3970318"/>
          </a:xfrm>
          <a:prstGeom prst="rect">
            <a:avLst/>
          </a:prstGeom>
        </p:spPr>
        <p:txBody>
          <a:bodyPr wrap="square">
            <a:spAutoFit/>
          </a:bodyPr>
          <a:lstStyle/>
          <a:p>
            <a:r>
              <a:rPr lang="en-US" sz="1800" dirty="0">
                <a:latin typeface="Times New Roman" pitchFamily="18" charset="0"/>
                <a:cs typeface="Times New Roman" pitchFamily="18" charset="0"/>
              </a:rPr>
              <a:t>Veins that are immediately associated with and drain capillaries are </a:t>
            </a:r>
            <a:r>
              <a:rPr lang="en-US" sz="1800" dirty="0" smtClean="0">
                <a:latin typeface="Times New Roman" pitchFamily="18" charset="0"/>
                <a:cs typeface="Times New Roman" pitchFamily="18" charset="0"/>
              </a:rPr>
              <a:t>post capillary </a:t>
            </a:r>
            <a:r>
              <a:rPr lang="en-US" sz="1800" dirty="0" err="1">
                <a:latin typeface="Times New Roman" pitchFamily="18" charset="0"/>
                <a:cs typeface="Times New Roman" pitchFamily="18" charset="0"/>
              </a:rPr>
              <a:t>venules</a:t>
            </a:r>
            <a:r>
              <a:rPr lang="en-US" sz="1800" dirty="0">
                <a:latin typeface="Times New Roman" pitchFamily="18" charset="0"/>
                <a:cs typeface="Times New Roman" pitchFamily="18" charset="0"/>
              </a:rPr>
              <a:t> and have the same construction as the adjoining capillaries, </a:t>
            </a:r>
            <a:r>
              <a:rPr lang="en-US" sz="1800" dirty="0" smtClean="0">
                <a:latin typeface="Times New Roman" pitchFamily="18" charset="0"/>
                <a:cs typeface="Times New Roman" pitchFamily="18" charset="0"/>
              </a:rPr>
              <a:t>differing </a:t>
            </a:r>
            <a:r>
              <a:rPr lang="en-US" sz="1800" dirty="0">
                <a:latin typeface="Times New Roman" pitchFamily="18" charset="0"/>
                <a:cs typeface="Times New Roman" pitchFamily="18" charset="0"/>
              </a:rPr>
              <a:t>primarily in their luminal diameters, which range from 15 to 25 µm </a:t>
            </a:r>
            <a:r>
              <a:rPr lang="en-US" sz="1800" dirty="0" smtClean="0">
                <a:latin typeface="Times New Roman" pitchFamily="18" charset="0"/>
                <a:cs typeface="Times New Roman" pitchFamily="18" charset="0"/>
              </a:rPr>
              <a:t>.</a:t>
            </a:r>
          </a:p>
          <a:p>
            <a:r>
              <a:rPr lang="en-US" sz="1800" dirty="0" smtClean="0">
                <a:latin typeface="Times New Roman" pitchFamily="18" charset="0"/>
                <a:cs typeface="Times New Roman" pitchFamily="18" charset="0"/>
              </a:rPr>
              <a:t>Typically </a:t>
            </a:r>
            <a:r>
              <a:rPr lang="en-US" sz="1800" dirty="0">
                <a:latin typeface="Times New Roman" pitchFamily="18" charset="0"/>
                <a:cs typeface="Times New Roman" pitchFamily="18" charset="0"/>
              </a:rPr>
              <a:t>the endothelium can be </a:t>
            </a:r>
            <a:r>
              <a:rPr lang="en-US" sz="1800" dirty="0" err="1">
                <a:latin typeface="Times New Roman" pitchFamily="18" charset="0"/>
                <a:cs typeface="Times New Roman" pitchFamily="18" charset="0"/>
              </a:rPr>
              <a:t>vasoactively</a:t>
            </a:r>
            <a:r>
              <a:rPr lang="en-US" sz="1800" dirty="0">
                <a:latin typeface="Times New Roman" pitchFamily="18" charset="0"/>
                <a:cs typeface="Times New Roman" pitchFamily="18" charset="0"/>
              </a:rPr>
              <a:t> stimulated (by histamine and other similar agents) and is surrounded by a layer of </a:t>
            </a:r>
            <a:r>
              <a:rPr lang="en-US" sz="1800" dirty="0" err="1">
                <a:latin typeface="Times New Roman" pitchFamily="18" charset="0"/>
                <a:cs typeface="Times New Roman" pitchFamily="18" charset="0"/>
              </a:rPr>
              <a:t>pericytes</a:t>
            </a:r>
            <a:r>
              <a:rPr lang="en-US" sz="1800" dirty="0">
                <a:latin typeface="Times New Roman" pitchFamily="18" charset="0"/>
                <a:cs typeface="Times New Roman" pitchFamily="18" charset="0"/>
              </a:rPr>
              <a:t> and a small amount of </a:t>
            </a:r>
            <a:r>
              <a:rPr lang="en-US" sz="1800" dirty="0" smtClean="0">
                <a:latin typeface="Times New Roman" pitchFamily="18" charset="0"/>
                <a:cs typeface="Times New Roman" pitchFamily="18" charset="0"/>
              </a:rPr>
              <a:t>connective </a:t>
            </a:r>
            <a:r>
              <a:rPr lang="en-US" sz="1800" dirty="0">
                <a:latin typeface="Times New Roman" pitchFamily="18" charset="0"/>
                <a:cs typeface="Times New Roman" pitchFamily="18" charset="0"/>
              </a:rPr>
              <a:t>tissue (tunica adventitia or </a:t>
            </a:r>
            <a:r>
              <a:rPr lang="en-US" sz="1800" dirty="0" err="1">
                <a:latin typeface="Times New Roman" pitchFamily="18" charset="0"/>
                <a:cs typeface="Times New Roman" pitchFamily="18" charset="0"/>
              </a:rPr>
              <a:t>extema</a:t>
            </a:r>
            <a:r>
              <a:rPr lang="en-US" sz="1800" dirty="0" smtClean="0">
                <a:latin typeface="Times New Roman" pitchFamily="18" charset="0"/>
                <a:cs typeface="Times New Roman" pitchFamily="18" charset="0"/>
              </a:rPr>
              <a:t>).</a:t>
            </a:r>
          </a:p>
          <a:p>
            <a:r>
              <a:rPr lang="en-US" sz="1800" dirty="0" smtClean="0">
                <a:latin typeface="Times New Roman" pitchFamily="18" charset="0"/>
                <a:cs typeface="Times New Roman" pitchFamily="18" charset="0"/>
              </a:rPr>
              <a:t> </a:t>
            </a:r>
            <a:r>
              <a:rPr lang="en-US" sz="1800" dirty="0">
                <a:latin typeface="Times New Roman" pitchFamily="18" charset="0"/>
                <a:cs typeface="Times New Roman" pitchFamily="18" charset="0"/>
              </a:rPr>
              <a:t>As the </a:t>
            </a:r>
            <a:r>
              <a:rPr lang="en-US" sz="1800" dirty="0" err="1">
                <a:latin typeface="Times New Roman" pitchFamily="18" charset="0"/>
                <a:cs typeface="Times New Roman" pitchFamily="18" charset="0"/>
              </a:rPr>
              <a:t>venules</a:t>
            </a:r>
            <a:r>
              <a:rPr lang="en-US" sz="1800" dirty="0">
                <a:latin typeface="Times New Roman" pitchFamily="18" charset="0"/>
                <a:cs typeface="Times New Roman" pitchFamily="18" charset="0"/>
              </a:rPr>
              <a:t> gradually increase in diameter, 30 µm and greater, they become enveloped by one or two </a:t>
            </a:r>
            <a:r>
              <a:rPr lang="en-US" sz="1800" dirty="0" smtClean="0">
                <a:latin typeface="Times New Roman" pitchFamily="18" charset="0"/>
                <a:cs typeface="Times New Roman" pitchFamily="18" charset="0"/>
              </a:rPr>
              <a:t>incomplete </a:t>
            </a:r>
            <a:r>
              <a:rPr lang="en-US" sz="1800" dirty="0">
                <a:latin typeface="Times New Roman" pitchFamily="18" charset="0"/>
                <a:cs typeface="Times New Roman" pitchFamily="18" charset="0"/>
              </a:rPr>
              <a:t>layers of smooth muscle, constituting a tunica media, and an outer sheath of connective tissue, </a:t>
            </a:r>
            <a:r>
              <a:rPr lang="en-US" sz="1800" dirty="0" smtClean="0">
                <a:latin typeface="Times New Roman" pitchFamily="18" charset="0"/>
                <a:cs typeface="Times New Roman" pitchFamily="18" charset="0"/>
              </a:rPr>
              <a:t>comprising </a:t>
            </a:r>
            <a:r>
              <a:rPr lang="en-US" sz="1800" dirty="0">
                <a:latin typeface="Times New Roman" pitchFamily="18" charset="0"/>
                <a:cs typeface="Times New Roman" pitchFamily="18" charset="0"/>
              </a:rPr>
              <a:t>the tunica </a:t>
            </a:r>
            <a:r>
              <a:rPr lang="en-US" sz="1800" dirty="0" err="1" smtClean="0">
                <a:latin typeface="Times New Roman" pitchFamily="18" charset="0"/>
                <a:cs typeface="Times New Roman" pitchFamily="18" charset="0"/>
              </a:rPr>
              <a:t>extera</a:t>
            </a:r>
            <a:r>
              <a:rPr lang="en-US" sz="1800" dirty="0">
                <a:latin typeface="Times New Roman" pitchFamily="18" charset="0"/>
                <a:cs typeface="Times New Roman" pitchFamily="18" charset="0"/>
              </a:rPr>
              <a:t>. </a:t>
            </a:r>
            <a:endParaRPr lang="en-US" sz="1800" dirty="0" smtClean="0">
              <a:latin typeface="Times New Roman" pitchFamily="18" charset="0"/>
              <a:cs typeface="Times New Roman" pitchFamily="18" charset="0"/>
            </a:endParaRPr>
          </a:p>
          <a:p>
            <a:r>
              <a:rPr lang="en-US" sz="1800" dirty="0" smtClean="0">
                <a:latin typeface="Times New Roman" pitchFamily="18" charset="0"/>
                <a:cs typeface="Times New Roman" pitchFamily="18" charset="0"/>
              </a:rPr>
              <a:t>The </a:t>
            </a:r>
            <a:r>
              <a:rPr lang="en-US" sz="1800" dirty="0" err="1">
                <a:latin typeface="Times New Roman" pitchFamily="18" charset="0"/>
                <a:cs typeface="Times New Roman" pitchFamily="18" charset="0"/>
              </a:rPr>
              <a:t>venules</a:t>
            </a:r>
            <a:r>
              <a:rPr lang="en-US" sz="1800" dirty="0">
                <a:latin typeface="Times New Roman" pitchFamily="18" charset="0"/>
                <a:cs typeface="Times New Roman" pitchFamily="18" charset="0"/>
              </a:rPr>
              <a:t> that arise from a continuous </a:t>
            </a:r>
            <a:r>
              <a:rPr lang="en-US" sz="1800" dirty="0" smtClean="0">
                <a:latin typeface="Times New Roman" pitchFamily="18" charset="0"/>
                <a:cs typeface="Times New Roman" pitchFamily="18" charset="0"/>
              </a:rPr>
              <a:t>capillary </a:t>
            </a:r>
            <a:r>
              <a:rPr lang="en-US" sz="1800" dirty="0">
                <a:latin typeface="Times New Roman" pitchFamily="18" charset="0"/>
                <a:cs typeface="Times New Roman" pitchFamily="18" charset="0"/>
              </a:rPr>
              <a:t>bed are often more permeable in construction than the associated capillaries, especially regarding cell junctions, such as occluding and adhering </a:t>
            </a:r>
            <a:r>
              <a:rPr lang="en-US" sz="1800" dirty="0" smtClean="0">
                <a:latin typeface="Times New Roman" pitchFamily="18" charset="0"/>
                <a:cs typeface="Times New Roman" pitchFamily="18" charset="0"/>
              </a:rPr>
              <a:t>junctions</a:t>
            </a:r>
            <a:r>
              <a:rPr lang="en-US" sz="1800" dirty="0">
                <a:latin typeface="Times New Roman" pitchFamily="18" charset="0"/>
                <a:cs typeface="Times New Roman" pitchFamily="18" charset="0"/>
              </a:rPr>
              <a:t>. </a:t>
            </a:r>
            <a:endParaRPr lang="en-US" sz="1800" dirty="0" smtClean="0">
              <a:latin typeface="Times New Roman" pitchFamily="18" charset="0"/>
              <a:cs typeface="Times New Roman" pitchFamily="18" charset="0"/>
            </a:endParaRPr>
          </a:p>
          <a:p>
            <a:r>
              <a:rPr lang="en-US" sz="1800" dirty="0" smtClean="0">
                <a:latin typeface="Times New Roman" pitchFamily="18" charset="0"/>
                <a:cs typeface="Times New Roman" pitchFamily="18" charset="0"/>
              </a:rPr>
              <a:t>The </a:t>
            </a:r>
            <a:r>
              <a:rPr lang="en-US" sz="1800" dirty="0">
                <a:latin typeface="Times New Roman" pitchFamily="18" charset="0"/>
                <a:cs typeface="Times New Roman" pitchFamily="18" charset="0"/>
              </a:rPr>
              <a:t>small veins are largely similar to the muscular </a:t>
            </a:r>
            <a:r>
              <a:rPr lang="en-US" sz="1800" dirty="0" err="1">
                <a:latin typeface="Times New Roman" pitchFamily="18" charset="0"/>
                <a:cs typeface="Times New Roman" pitchFamily="18" charset="0"/>
              </a:rPr>
              <a:t>venules</a:t>
            </a:r>
            <a:r>
              <a:rPr lang="en-US" sz="1800" dirty="0">
                <a:latin typeface="Times New Roman" pitchFamily="18" charset="0"/>
                <a:cs typeface="Times New Roman" pitchFamily="18" charset="0"/>
              </a:rPr>
              <a:t>, having increased diameter widths and closely spaced smooth muscle, which at this point forms a </a:t>
            </a:r>
            <a:r>
              <a:rPr lang="en-US" sz="1800" dirty="0" smtClean="0">
                <a:latin typeface="Times New Roman" pitchFamily="18" charset="0"/>
                <a:cs typeface="Times New Roman" pitchFamily="18" charset="0"/>
              </a:rPr>
              <a:t>continuous layer.</a:t>
            </a:r>
            <a:endParaRPr lang="en-US" sz="1800" dirty="0">
              <a:latin typeface="Times New Roman" pitchFamily="18" charset="0"/>
              <a:cs typeface="Times New Roman" pitchFamily="18" charset="0"/>
            </a:endParaRPr>
          </a:p>
        </p:txBody>
      </p:sp>
    </p:spTree>
    <p:extLst>
      <p:ext uri="{BB962C8B-B14F-4D97-AF65-F5344CB8AC3E}">
        <p14:creationId xmlns:p14="http://schemas.microsoft.com/office/powerpoint/2010/main" val="42676622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Subtitle 3"/>
          <p:cNvSpPr>
            <a:spLocks noGrp="1"/>
          </p:cNvSpPr>
          <p:nvPr>
            <p:ph type="subTitle" idx="2"/>
          </p:nvPr>
        </p:nvSpPr>
        <p:spPr/>
        <p:txBody>
          <a:bodyPr/>
          <a:lstStyle/>
          <a:p>
            <a:endParaRPr lang="en-US"/>
          </a:p>
        </p:txBody>
      </p:sp>
      <p:sp>
        <p:nvSpPr>
          <p:cNvPr id="5" name="Subtitle 4"/>
          <p:cNvSpPr>
            <a:spLocks noGrp="1"/>
          </p:cNvSpPr>
          <p:nvPr>
            <p:ph type="subTitle" idx="3"/>
          </p:nvPr>
        </p:nvSpPr>
        <p:spPr/>
        <p:txBody>
          <a:bodyPr/>
          <a:lstStyle/>
          <a:p>
            <a:endParaRPr lang="en-US"/>
          </a:p>
        </p:txBody>
      </p:sp>
      <p:sp>
        <p:nvSpPr>
          <p:cNvPr id="6" name="Subtitle 5"/>
          <p:cNvSpPr>
            <a:spLocks noGrp="1"/>
          </p:cNvSpPr>
          <p:nvPr>
            <p:ph type="subTitle" idx="4"/>
          </p:nvPr>
        </p:nvSpPr>
        <p:spPr/>
        <p:txBody>
          <a:bodyPr/>
          <a:lstStyle/>
          <a:p>
            <a:endParaRPr lang="en-US"/>
          </a:p>
        </p:txBody>
      </p:sp>
      <p:sp>
        <p:nvSpPr>
          <p:cNvPr id="7" name="Subtitle 6"/>
          <p:cNvSpPr>
            <a:spLocks noGrp="1"/>
          </p:cNvSpPr>
          <p:nvPr>
            <p:ph type="subTitle" idx="5"/>
          </p:nvPr>
        </p:nvSpPr>
        <p:spPr/>
        <p:txBody>
          <a:bodyPr/>
          <a:lstStyle/>
          <a:p>
            <a:endParaRPr lang="en-US"/>
          </a:p>
        </p:txBody>
      </p:sp>
      <p:sp>
        <p:nvSpPr>
          <p:cNvPr id="8" name="Subtitle 7"/>
          <p:cNvSpPr>
            <a:spLocks noGrp="1"/>
          </p:cNvSpPr>
          <p:nvPr>
            <p:ph type="subTitle" idx="6"/>
          </p:nvPr>
        </p:nvSpPr>
        <p:spPr/>
        <p:txBody>
          <a:bodyPr/>
          <a:lstStyle/>
          <a:p>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67130" y="819150"/>
            <a:ext cx="4576870" cy="3581400"/>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819150"/>
            <a:ext cx="4493846" cy="3581400"/>
          </a:xfrm>
          <a:prstGeom prst="rect">
            <a:avLst/>
          </a:prstGeom>
        </p:spPr>
      </p:pic>
    </p:spTree>
    <p:extLst>
      <p:ext uri="{BB962C8B-B14F-4D97-AF65-F5344CB8AC3E}">
        <p14:creationId xmlns:p14="http://schemas.microsoft.com/office/powerpoint/2010/main" val="39650954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85750"/>
            <a:ext cx="7704000" cy="457200"/>
          </a:xfrm>
        </p:spPr>
        <p:txBody>
          <a:bodyPr/>
          <a:lstStyle/>
          <a:p>
            <a:r>
              <a:rPr lang="en-US" sz="4000" dirty="0" smtClean="0">
                <a:solidFill>
                  <a:srgbClr val="FF0000"/>
                </a:solidFill>
              </a:rPr>
              <a:t>Medium Veins</a:t>
            </a:r>
            <a:endParaRPr lang="en-US" sz="4000" dirty="0">
              <a:solidFill>
                <a:srgbClr val="FF0000"/>
              </a:solidFill>
            </a:endParaRPr>
          </a:p>
        </p:txBody>
      </p:sp>
      <p:sp>
        <p:nvSpPr>
          <p:cNvPr id="9" name="Rectangle 8"/>
          <p:cNvSpPr/>
          <p:nvPr/>
        </p:nvSpPr>
        <p:spPr>
          <a:xfrm>
            <a:off x="304800" y="819150"/>
            <a:ext cx="8458200" cy="3970318"/>
          </a:xfrm>
          <a:prstGeom prst="rect">
            <a:avLst/>
          </a:prstGeom>
        </p:spPr>
        <p:txBody>
          <a:bodyPr wrap="square">
            <a:spAutoFit/>
          </a:bodyPr>
          <a:lstStyle/>
          <a:p>
            <a:r>
              <a:rPr lang="en-US" sz="1800" dirty="0">
                <a:latin typeface="Times New Roman" pitchFamily="18" charset="0"/>
                <a:cs typeface="Times New Roman" pitchFamily="18" charset="0"/>
              </a:rPr>
              <a:t>As the small veins enlarge in diameter, they transform into medium veins with three well-developed tunics. Medium veins are typically less than 1 cm in diameter and drain most of the body into the large veins</a:t>
            </a:r>
            <a:r>
              <a:rPr lang="en-US" sz="1800" dirty="0" smtClean="0">
                <a:latin typeface="Times New Roman" pitchFamily="18" charset="0"/>
                <a:cs typeface="Times New Roman" pitchFamily="18" charset="0"/>
              </a:rPr>
              <a:t>.</a:t>
            </a:r>
          </a:p>
          <a:p>
            <a:r>
              <a:rPr lang="en-US" sz="1800" dirty="0" smtClean="0">
                <a:solidFill>
                  <a:srgbClr val="FF0000"/>
                </a:solidFill>
                <a:latin typeface="Times New Roman" pitchFamily="18" charset="0"/>
                <a:cs typeface="Times New Roman" pitchFamily="18" charset="0"/>
              </a:rPr>
              <a:t> </a:t>
            </a:r>
            <a:r>
              <a:rPr lang="en-US" sz="1800" dirty="0">
                <a:solidFill>
                  <a:srgbClr val="FF0000"/>
                </a:solidFill>
                <a:latin typeface="Times New Roman" pitchFamily="18" charset="0"/>
                <a:cs typeface="Times New Roman" pitchFamily="18" charset="0"/>
              </a:rPr>
              <a:t>The tunica intima</a:t>
            </a:r>
            <a:r>
              <a:rPr lang="en-US" sz="1800" dirty="0">
                <a:latin typeface="Times New Roman" pitchFamily="18" charset="0"/>
                <a:cs typeface="Times New Roman" pitchFamily="18" charset="0"/>
              </a:rPr>
              <a:t>, here, contains a small amount of </a:t>
            </a:r>
            <a:r>
              <a:rPr lang="en-US" sz="1800" dirty="0" err="1" smtClean="0">
                <a:latin typeface="Times New Roman" pitchFamily="18" charset="0"/>
                <a:cs typeface="Times New Roman" pitchFamily="18" charset="0"/>
              </a:rPr>
              <a:t>subendothelial</a:t>
            </a:r>
            <a:r>
              <a:rPr lang="en-US" sz="1800" dirty="0" smtClean="0">
                <a:latin typeface="Times New Roman" pitchFamily="18" charset="0"/>
                <a:cs typeface="Times New Roman" pitchFamily="18" charset="0"/>
              </a:rPr>
              <a:t> </a:t>
            </a:r>
            <a:r>
              <a:rPr lang="en-US" sz="1800" dirty="0">
                <a:latin typeface="Times New Roman" pitchFamily="18" charset="0"/>
                <a:cs typeface="Times New Roman" pitchFamily="18" charset="0"/>
              </a:rPr>
              <a:t>connective tissue, including elastic fibers, that forms a thin network around the </a:t>
            </a:r>
            <a:r>
              <a:rPr lang="en-US" sz="1800" dirty="0" smtClean="0">
                <a:latin typeface="Times New Roman" pitchFamily="18" charset="0"/>
                <a:cs typeface="Times New Roman" pitchFamily="18" charset="0"/>
              </a:rPr>
              <a:t>endothelium.</a:t>
            </a:r>
          </a:p>
          <a:p>
            <a:r>
              <a:rPr lang="en-US" sz="1800" dirty="0" smtClean="0">
                <a:latin typeface="Times New Roman" pitchFamily="18" charset="0"/>
                <a:cs typeface="Times New Roman" pitchFamily="18" charset="0"/>
              </a:rPr>
              <a:t> </a:t>
            </a:r>
            <a:r>
              <a:rPr lang="en-US" sz="1800" dirty="0">
                <a:latin typeface="Times New Roman" pitchFamily="18" charset="0"/>
                <a:cs typeface="Times New Roman" pitchFamily="18" charset="0"/>
              </a:rPr>
              <a:t>In many medium veins, extensions of the tunica intima form valves, projecting on an angle into the lumen as a pair of bi leaflets in the direction of blood flow</a:t>
            </a:r>
            <a:r>
              <a:rPr lang="en-US" sz="1800" dirty="0" smtClean="0">
                <a:latin typeface="Times New Roman" pitchFamily="18" charset="0"/>
                <a:cs typeface="Times New Roman" pitchFamily="18" charset="0"/>
              </a:rPr>
              <a:t>.</a:t>
            </a:r>
          </a:p>
          <a:p>
            <a:r>
              <a:rPr lang="en-US" sz="1800" dirty="0" smtClean="0">
                <a:latin typeface="Times New Roman" pitchFamily="18" charset="0"/>
                <a:cs typeface="Times New Roman" pitchFamily="18" charset="0"/>
              </a:rPr>
              <a:t> </a:t>
            </a:r>
            <a:r>
              <a:rPr lang="en-US" sz="1800" dirty="0">
                <a:latin typeface="Times New Roman" pitchFamily="18" charset="0"/>
                <a:cs typeface="Times New Roman" pitchFamily="18" charset="0"/>
              </a:rPr>
              <a:t>In this way, blood flow is further facilitated as it is directed to the heart, while at the same time the potential for the backflow of blood is blocked. </a:t>
            </a:r>
            <a:endParaRPr lang="en-US" sz="1800" dirty="0" smtClean="0">
              <a:latin typeface="Times New Roman" pitchFamily="18" charset="0"/>
              <a:cs typeface="Times New Roman" pitchFamily="18" charset="0"/>
            </a:endParaRPr>
          </a:p>
          <a:p>
            <a:r>
              <a:rPr lang="en-US" sz="1800" dirty="0" smtClean="0">
                <a:solidFill>
                  <a:srgbClr val="FF0000"/>
                </a:solidFill>
                <a:latin typeface="Times New Roman" pitchFamily="18" charset="0"/>
                <a:cs typeface="Times New Roman" pitchFamily="18" charset="0"/>
              </a:rPr>
              <a:t>The </a:t>
            </a:r>
            <a:r>
              <a:rPr lang="en-US" sz="1800" dirty="0">
                <a:solidFill>
                  <a:srgbClr val="FF0000"/>
                </a:solidFill>
                <a:latin typeface="Times New Roman" pitchFamily="18" charset="0"/>
                <a:cs typeface="Times New Roman" pitchFamily="18" charset="0"/>
              </a:rPr>
              <a:t>tunica media </a:t>
            </a:r>
            <a:r>
              <a:rPr lang="en-US" sz="1800" dirty="0" smtClean="0">
                <a:latin typeface="Times New Roman" pitchFamily="18" charset="0"/>
                <a:cs typeface="Times New Roman" pitchFamily="18" charset="0"/>
              </a:rPr>
              <a:t>possesses </a:t>
            </a:r>
            <a:r>
              <a:rPr lang="en-US" sz="1800" dirty="0">
                <a:latin typeface="Times New Roman" pitchFamily="18" charset="0"/>
                <a:cs typeface="Times New Roman" pitchFamily="18" charset="0"/>
              </a:rPr>
              <a:t>smooth muscle loosely woven and circularly wound around the tunica intima. </a:t>
            </a:r>
            <a:endParaRPr lang="en-US" sz="1800" dirty="0" smtClean="0">
              <a:latin typeface="Times New Roman" pitchFamily="18" charset="0"/>
              <a:cs typeface="Times New Roman" pitchFamily="18" charset="0"/>
            </a:endParaRPr>
          </a:p>
          <a:p>
            <a:r>
              <a:rPr lang="en-US" sz="1800" dirty="0" smtClean="0">
                <a:solidFill>
                  <a:srgbClr val="FF0000"/>
                </a:solidFill>
                <a:latin typeface="Times New Roman" pitchFamily="18" charset="0"/>
                <a:cs typeface="Times New Roman" pitchFamily="18" charset="0"/>
              </a:rPr>
              <a:t>The </a:t>
            </a:r>
            <a:r>
              <a:rPr lang="en-US" sz="1800" dirty="0">
                <a:solidFill>
                  <a:srgbClr val="FF0000"/>
                </a:solidFill>
                <a:latin typeface="Times New Roman" pitchFamily="18" charset="0"/>
                <a:cs typeface="Times New Roman" pitchFamily="18" charset="0"/>
              </a:rPr>
              <a:t>tunica </a:t>
            </a:r>
            <a:r>
              <a:rPr lang="en-US" sz="1800" dirty="0" err="1">
                <a:solidFill>
                  <a:srgbClr val="FF0000"/>
                </a:solidFill>
                <a:latin typeface="Times New Roman" pitchFamily="18" charset="0"/>
                <a:cs typeface="Times New Roman" pitchFamily="18" charset="0"/>
              </a:rPr>
              <a:t>externa</a:t>
            </a:r>
            <a:r>
              <a:rPr lang="en-US" sz="1800" dirty="0">
                <a:solidFill>
                  <a:srgbClr val="FF0000"/>
                </a:solidFill>
                <a:latin typeface="Times New Roman" pitchFamily="18" charset="0"/>
                <a:cs typeface="Times New Roman" pitchFamily="18" charset="0"/>
              </a:rPr>
              <a:t> </a:t>
            </a:r>
            <a:r>
              <a:rPr lang="en-US" sz="1800" dirty="0">
                <a:latin typeface="Times New Roman" pitchFamily="18" charset="0"/>
                <a:cs typeface="Times New Roman" pitchFamily="18" charset="0"/>
              </a:rPr>
              <a:t>of medium veins is usually well defined, and thicker than the tunica media. Its elements-collagen, </a:t>
            </a:r>
            <a:r>
              <a:rPr lang="en-US" sz="1800" dirty="0" smtClean="0">
                <a:latin typeface="Times New Roman" pitchFamily="18" charset="0"/>
                <a:cs typeface="Times New Roman" pitchFamily="18" charset="0"/>
              </a:rPr>
              <a:t>elastic</a:t>
            </a:r>
            <a:r>
              <a:rPr lang="en-US" sz="1800" dirty="0">
                <a:latin typeface="Times New Roman" pitchFamily="18" charset="0"/>
                <a:cs typeface="Times New Roman" pitchFamily="18" charset="0"/>
              </a:rPr>
              <a:t> fiber meshwork, fibroblasts, and occasional small bundles of smooth muscle-are oriented along the longitudinal axis of each </a:t>
            </a:r>
            <a:r>
              <a:rPr lang="en-US" sz="1800" dirty="0" smtClean="0">
                <a:latin typeface="Times New Roman" pitchFamily="18" charset="0"/>
                <a:cs typeface="Times New Roman" pitchFamily="18" charset="0"/>
              </a:rPr>
              <a:t>vein</a:t>
            </a:r>
            <a:endParaRPr lang="en-US" sz="1800" dirty="0">
              <a:latin typeface="Times New Roman" pitchFamily="18" charset="0"/>
              <a:cs typeface="Times New Roman" pitchFamily="18" charset="0"/>
            </a:endParaRPr>
          </a:p>
        </p:txBody>
      </p:sp>
    </p:spTree>
    <p:extLst>
      <p:ext uri="{BB962C8B-B14F-4D97-AF65-F5344CB8AC3E}">
        <p14:creationId xmlns:p14="http://schemas.microsoft.com/office/powerpoint/2010/main" val="9805111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Subtitle 3"/>
          <p:cNvSpPr>
            <a:spLocks noGrp="1"/>
          </p:cNvSpPr>
          <p:nvPr>
            <p:ph type="subTitle" idx="2"/>
          </p:nvPr>
        </p:nvSpPr>
        <p:spPr/>
        <p:txBody>
          <a:bodyPr/>
          <a:lstStyle/>
          <a:p>
            <a:endParaRPr lang="en-US"/>
          </a:p>
        </p:txBody>
      </p:sp>
      <p:sp>
        <p:nvSpPr>
          <p:cNvPr id="5" name="Subtitle 4"/>
          <p:cNvSpPr>
            <a:spLocks noGrp="1"/>
          </p:cNvSpPr>
          <p:nvPr>
            <p:ph type="subTitle" idx="3"/>
          </p:nvPr>
        </p:nvSpPr>
        <p:spPr/>
        <p:txBody>
          <a:bodyPr/>
          <a:lstStyle/>
          <a:p>
            <a:endParaRPr lang="en-US"/>
          </a:p>
        </p:txBody>
      </p:sp>
      <p:sp>
        <p:nvSpPr>
          <p:cNvPr id="6" name="Subtitle 5"/>
          <p:cNvSpPr>
            <a:spLocks noGrp="1"/>
          </p:cNvSpPr>
          <p:nvPr>
            <p:ph type="subTitle" idx="4"/>
          </p:nvPr>
        </p:nvSpPr>
        <p:spPr/>
        <p:txBody>
          <a:bodyPr/>
          <a:lstStyle/>
          <a:p>
            <a:endParaRPr lang="en-US"/>
          </a:p>
        </p:txBody>
      </p:sp>
      <p:sp>
        <p:nvSpPr>
          <p:cNvPr id="7" name="Subtitle 6"/>
          <p:cNvSpPr>
            <a:spLocks noGrp="1"/>
          </p:cNvSpPr>
          <p:nvPr>
            <p:ph type="subTitle" idx="5"/>
          </p:nvPr>
        </p:nvSpPr>
        <p:spPr/>
        <p:txBody>
          <a:bodyPr/>
          <a:lstStyle/>
          <a:p>
            <a:endParaRPr lang="en-US"/>
          </a:p>
        </p:txBody>
      </p:sp>
      <p:sp>
        <p:nvSpPr>
          <p:cNvPr id="8" name="Subtitle 7"/>
          <p:cNvSpPr>
            <a:spLocks noGrp="1"/>
          </p:cNvSpPr>
          <p:nvPr>
            <p:ph type="subTitle" idx="6"/>
          </p:nvPr>
        </p:nvSpPr>
        <p:spPr/>
        <p:txBody>
          <a:bodyPr/>
          <a:lstStyle/>
          <a:p>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577850"/>
            <a:ext cx="6248400" cy="3987800"/>
          </a:xfrm>
          <a:prstGeom prst="rect">
            <a:avLst/>
          </a:prstGeom>
        </p:spPr>
      </p:pic>
    </p:spTree>
    <p:extLst>
      <p:ext uri="{BB962C8B-B14F-4D97-AF65-F5344CB8AC3E}">
        <p14:creationId xmlns:p14="http://schemas.microsoft.com/office/powerpoint/2010/main" val="12737197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85750"/>
            <a:ext cx="7704000" cy="457200"/>
          </a:xfrm>
        </p:spPr>
        <p:txBody>
          <a:bodyPr/>
          <a:lstStyle/>
          <a:p>
            <a:r>
              <a:rPr lang="en-US" sz="4400" dirty="0" smtClean="0"/>
              <a:t>Capillaries</a:t>
            </a:r>
            <a:endParaRPr lang="en-US" sz="4400" dirty="0"/>
          </a:p>
        </p:txBody>
      </p:sp>
      <p:sp>
        <p:nvSpPr>
          <p:cNvPr id="9" name="Rectangle 8"/>
          <p:cNvSpPr/>
          <p:nvPr/>
        </p:nvSpPr>
        <p:spPr>
          <a:xfrm>
            <a:off x="381000" y="1123950"/>
            <a:ext cx="8610600" cy="3693319"/>
          </a:xfrm>
          <a:prstGeom prst="rect">
            <a:avLst/>
          </a:prstGeom>
        </p:spPr>
        <p:txBody>
          <a:bodyPr wrap="square">
            <a:spAutoFit/>
          </a:bodyPr>
          <a:lstStyle/>
          <a:p>
            <a:r>
              <a:rPr lang="en-US" sz="1800" dirty="0">
                <a:latin typeface="Times New Roman" pitchFamily="18" charset="0"/>
                <a:cs typeface="Times New Roman" pitchFamily="18" charset="0"/>
              </a:rPr>
              <a:t>Capillaries are blood vessels </a:t>
            </a:r>
            <a:r>
              <a:rPr lang="en-US" sz="1800" dirty="0">
                <a:solidFill>
                  <a:schemeClr val="accent5">
                    <a:lumMod val="75000"/>
                  </a:schemeClr>
                </a:solidFill>
                <a:latin typeface="Times New Roman" pitchFamily="18" charset="0"/>
                <a:cs typeface="Times New Roman" pitchFamily="18" charset="0"/>
              </a:rPr>
              <a:t>designed for the exchange </a:t>
            </a:r>
            <a:r>
              <a:rPr lang="en-US" sz="1800" dirty="0">
                <a:latin typeface="Times New Roman" pitchFamily="18" charset="0"/>
                <a:cs typeface="Times New Roman" pitchFamily="18" charset="0"/>
              </a:rPr>
              <a:t>of a variety of substances between </a:t>
            </a:r>
            <a:r>
              <a:rPr lang="en-US" sz="1800" dirty="0">
                <a:solidFill>
                  <a:schemeClr val="accent5">
                    <a:lumMod val="75000"/>
                  </a:schemeClr>
                </a:solidFill>
                <a:latin typeface="Times New Roman" pitchFamily="18" charset="0"/>
                <a:cs typeface="Times New Roman" pitchFamily="18" charset="0"/>
              </a:rPr>
              <a:t>blood and adjacent tissues</a:t>
            </a:r>
            <a:r>
              <a:rPr lang="en-US" sz="1800" dirty="0">
                <a:latin typeface="Times New Roman" pitchFamily="18" charset="0"/>
                <a:cs typeface="Times New Roman" pitchFamily="18" charset="0"/>
              </a:rPr>
              <a:t>, including nutrients, wastes and gases</a:t>
            </a:r>
            <a:r>
              <a:rPr lang="en-US" sz="1800" dirty="0" smtClean="0">
                <a:latin typeface="Times New Roman" pitchFamily="18" charset="0"/>
                <a:cs typeface="Times New Roman" pitchFamily="18" charset="0"/>
              </a:rPr>
              <a:t>.</a:t>
            </a:r>
          </a:p>
          <a:p>
            <a:r>
              <a:rPr lang="en-US" sz="1800" dirty="0">
                <a:latin typeface="Times New Roman" pitchFamily="18" charset="0"/>
                <a:cs typeface="Times New Roman" pitchFamily="18" charset="0"/>
              </a:rPr>
              <a:t>The design is simple in construction-a </a:t>
            </a:r>
            <a:r>
              <a:rPr lang="en-US" sz="1800" dirty="0">
                <a:solidFill>
                  <a:schemeClr val="accent5">
                    <a:lumMod val="75000"/>
                  </a:schemeClr>
                </a:solidFill>
                <a:latin typeface="Times New Roman" pitchFamily="18" charset="0"/>
                <a:cs typeface="Times New Roman" pitchFamily="18" charset="0"/>
              </a:rPr>
              <a:t>single layer of squamous-shaped endothelial cells </a:t>
            </a:r>
            <a:r>
              <a:rPr lang="en-US" sz="1800" dirty="0">
                <a:latin typeface="Times New Roman" pitchFamily="18" charset="0"/>
                <a:cs typeface="Times New Roman" pitchFamily="18" charset="0"/>
              </a:rPr>
              <a:t>and their basal lamina with a very small amount of adventitial </a:t>
            </a:r>
            <a:r>
              <a:rPr lang="en-US" sz="1800" dirty="0" smtClean="0">
                <a:latin typeface="Times New Roman" pitchFamily="18" charset="0"/>
                <a:cs typeface="Times New Roman" pitchFamily="18" charset="0"/>
              </a:rPr>
              <a:t>material </a:t>
            </a:r>
            <a:r>
              <a:rPr lang="en-US" sz="1800" dirty="0">
                <a:latin typeface="Times New Roman" pitchFamily="18" charset="0"/>
                <a:cs typeface="Times New Roman" pitchFamily="18" charset="0"/>
              </a:rPr>
              <a:t>and occasional undifferentiated, </a:t>
            </a:r>
            <a:r>
              <a:rPr lang="en-US" sz="1800" dirty="0" smtClean="0">
                <a:latin typeface="Times New Roman" pitchFamily="18" charset="0"/>
                <a:cs typeface="Times New Roman" pitchFamily="18" charset="0"/>
              </a:rPr>
              <a:t>stem like </a:t>
            </a:r>
            <a:r>
              <a:rPr lang="en-US" sz="1800" dirty="0">
                <a:latin typeface="Times New Roman" pitchFamily="18" charset="0"/>
                <a:cs typeface="Times New Roman" pitchFamily="18" charset="0"/>
              </a:rPr>
              <a:t>cells (</a:t>
            </a:r>
            <a:r>
              <a:rPr lang="en-US" sz="1800" dirty="0" err="1">
                <a:latin typeface="Times New Roman" pitchFamily="18" charset="0"/>
                <a:cs typeface="Times New Roman" pitchFamily="18" charset="0"/>
              </a:rPr>
              <a:t>pericytes</a:t>
            </a:r>
            <a:r>
              <a:rPr lang="en-US" sz="1800" dirty="0">
                <a:latin typeface="Times New Roman" pitchFamily="18" charset="0"/>
                <a:cs typeface="Times New Roman" pitchFamily="18" charset="0"/>
              </a:rPr>
              <a:t>). </a:t>
            </a:r>
            <a:endParaRPr lang="en-US" sz="1800" dirty="0" smtClean="0">
              <a:latin typeface="Times New Roman" pitchFamily="18" charset="0"/>
              <a:cs typeface="Times New Roman" pitchFamily="18" charset="0"/>
            </a:endParaRPr>
          </a:p>
          <a:p>
            <a:r>
              <a:rPr lang="en-US" sz="1800" dirty="0" smtClean="0">
                <a:solidFill>
                  <a:schemeClr val="accent5">
                    <a:lumMod val="75000"/>
                  </a:schemeClr>
                </a:solidFill>
                <a:latin typeface="Times New Roman" pitchFamily="18" charset="0"/>
                <a:cs typeface="Times New Roman" pitchFamily="18" charset="0"/>
              </a:rPr>
              <a:t>The </a:t>
            </a:r>
            <a:r>
              <a:rPr lang="en-US" sz="1800" dirty="0">
                <a:solidFill>
                  <a:schemeClr val="accent5">
                    <a:lumMod val="75000"/>
                  </a:schemeClr>
                </a:solidFill>
                <a:latin typeface="Times New Roman" pitchFamily="18" charset="0"/>
                <a:cs typeface="Times New Roman" pitchFamily="18" charset="0"/>
              </a:rPr>
              <a:t>luminal diameters of capillaries are typically small</a:t>
            </a:r>
            <a:r>
              <a:rPr lang="en-US" sz="1800" dirty="0">
                <a:latin typeface="Times New Roman" pitchFamily="18" charset="0"/>
                <a:cs typeface="Times New Roman" pitchFamily="18" charset="0"/>
              </a:rPr>
              <a:t>, allowing the flow of blood cells to move through them in single file </a:t>
            </a:r>
            <a:r>
              <a:rPr lang="en-US" sz="1800" dirty="0" smtClean="0">
                <a:latin typeface="Times New Roman" pitchFamily="18" charset="0"/>
                <a:cs typeface="Times New Roman" pitchFamily="18" charset="0"/>
              </a:rPr>
              <a:t>.The </a:t>
            </a:r>
            <a:r>
              <a:rPr lang="en-US" sz="1800" dirty="0">
                <a:latin typeface="Times New Roman" pitchFamily="18" charset="0"/>
                <a:cs typeface="Times New Roman" pitchFamily="18" charset="0"/>
              </a:rPr>
              <a:t>diameters are not identical throughout the body, varying from tissue to tissue. They mostly range from 5 to 10 µm, but change very little within a specific tissue. </a:t>
            </a:r>
            <a:endParaRPr lang="en-US" sz="1800" dirty="0" smtClean="0">
              <a:latin typeface="Times New Roman" pitchFamily="18" charset="0"/>
              <a:cs typeface="Times New Roman" pitchFamily="18" charset="0"/>
            </a:endParaRPr>
          </a:p>
          <a:p>
            <a:r>
              <a:rPr lang="en-US" sz="1800" dirty="0" smtClean="0">
                <a:latin typeface="Times New Roman" pitchFamily="18" charset="0"/>
                <a:cs typeface="Times New Roman" pitchFamily="18" charset="0"/>
              </a:rPr>
              <a:t>As </a:t>
            </a:r>
            <a:r>
              <a:rPr lang="en-US" sz="1800" dirty="0">
                <a:latin typeface="Times New Roman" pitchFamily="18" charset="0"/>
                <a:cs typeface="Times New Roman" pitchFamily="18" charset="0"/>
              </a:rPr>
              <a:t>in arterial vessels, the lengths of capillary endothelia (usually 25 µm and longer) travel in the same direction as the vessel and </a:t>
            </a:r>
            <a:r>
              <a:rPr lang="en-US" sz="1800" dirty="0">
                <a:solidFill>
                  <a:schemeClr val="accent5">
                    <a:lumMod val="75000"/>
                  </a:schemeClr>
                </a:solidFill>
                <a:latin typeface="Times New Roman" pitchFamily="18" charset="0"/>
                <a:cs typeface="Times New Roman" pitchFamily="18" charset="0"/>
              </a:rPr>
              <a:t>are two to three times greater than their widths</a:t>
            </a:r>
            <a:r>
              <a:rPr lang="en-US" sz="1800" dirty="0" smtClean="0">
                <a:latin typeface="Times New Roman" pitchFamily="18" charset="0"/>
                <a:cs typeface="Times New Roman" pitchFamily="18" charset="0"/>
              </a:rPr>
              <a:t>.</a:t>
            </a:r>
          </a:p>
          <a:p>
            <a:r>
              <a:rPr lang="en-US" sz="1800" dirty="0" smtClean="0">
                <a:latin typeface="Times New Roman" pitchFamily="18" charset="0"/>
                <a:cs typeface="Times New Roman" pitchFamily="18" charset="0"/>
              </a:rPr>
              <a:t> </a:t>
            </a:r>
            <a:r>
              <a:rPr lang="en-US" sz="1800" dirty="0">
                <a:latin typeface="Times New Roman" pitchFamily="18" charset="0"/>
                <a:cs typeface="Times New Roman" pitchFamily="18" charset="0"/>
              </a:rPr>
              <a:t>These cells can be extraordinarily thin. In the lung's alveoli, or air sac , the capillaries' endothelia can be less than 0. 2 µm thick, which is necessary for proper blood gas </a:t>
            </a:r>
            <a:r>
              <a:rPr lang="en-US" sz="1800" dirty="0" smtClean="0">
                <a:latin typeface="Times New Roman" pitchFamily="18" charset="0"/>
                <a:cs typeface="Times New Roman" pitchFamily="18" charset="0"/>
              </a:rPr>
              <a:t>exchange</a:t>
            </a:r>
            <a:endParaRPr lang="en-US" sz="1800" dirty="0">
              <a:latin typeface="Times New Roman" pitchFamily="18" charset="0"/>
              <a:cs typeface="Times New Roman" pitchFamily="18" charset="0"/>
            </a:endParaRPr>
          </a:p>
        </p:txBody>
      </p:sp>
    </p:spTree>
    <p:extLst>
      <p:ext uri="{BB962C8B-B14F-4D97-AF65-F5344CB8AC3E}">
        <p14:creationId xmlns:p14="http://schemas.microsoft.com/office/powerpoint/2010/main" val="27422657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85750"/>
            <a:ext cx="7704000" cy="457200"/>
          </a:xfrm>
        </p:spPr>
        <p:txBody>
          <a:bodyPr/>
          <a:lstStyle/>
          <a:p>
            <a:r>
              <a:rPr lang="en-US" sz="4400" dirty="0">
                <a:solidFill>
                  <a:srgbClr val="FF0000"/>
                </a:solidFill>
              </a:rPr>
              <a:t>Large Veins</a:t>
            </a:r>
          </a:p>
        </p:txBody>
      </p:sp>
      <p:sp>
        <p:nvSpPr>
          <p:cNvPr id="9" name="Rectangle 8"/>
          <p:cNvSpPr/>
          <p:nvPr/>
        </p:nvSpPr>
        <p:spPr>
          <a:xfrm>
            <a:off x="502920" y="1047750"/>
            <a:ext cx="8183880" cy="3785652"/>
          </a:xfrm>
          <a:prstGeom prst="rect">
            <a:avLst/>
          </a:prstGeom>
        </p:spPr>
        <p:txBody>
          <a:bodyPr wrap="square">
            <a:spAutoFit/>
          </a:bodyPr>
          <a:lstStyle/>
          <a:p>
            <a:r>
              <a:rPr lang="en-US" sz="2000" dirty="0" smtClean="0">
                <a:latin typeface="Times New Roman" pitchFamily="18" charset="0"/>
                <a:cs typeface="Times New Roman" pitchFamily="18" charset="0"/>
              </a:rPr>
              <a:t>Large </a:t>
            </a:r>
            <a:r>
              <a:rPr lang="en-US" sz="2000" dirty="0">
                <a:latin typeface="Times New Roman" pitchFamily="18" charset="0"/>
                <a:cs typeface="Times New Roman" pitchFamily="18" charset="0"/>
              </a:rPr>
              <a:t>veins comprise </a:t>
            </a:r>
            <a:r>
              <a:rPr lang="en-US" sz="2000" dirty="0">
                <a:solidFill>
                  <a:srgbClr val="FF0000"/>
                </a:solidFill>
                <a:latin typeface="Times New Roman" pitchFamily="18" charset="0"/>
                <a:cs typeface="Times New Roman" pitchFamily="18" charset="0"/>
              </a:rPr>
              <a:t>the </a:t>
            </a:r>
            <a:r>
              <a:rPr lang="en-US" sz="2000" dirty="0" smtClean="0">
                <a:solidFill>
                  <a:srgbClr val="FF0000"/>
                </a:solidFill>
                <a:latin typeface="Times New Roman" pitchFamily="18" charset="0"/>
                <a:cs typeface="Times New Roman" pitchFamily="18" charset="0"/>
              </a:rPr>
              <a:t>major </a:t>
            </a:r>
            <a:r>
              <a:rPr lang="en-US" sz="2000" dirty="0">
                <a:solidFill>
                  <a:srgbClr val="FF0000"/>
                </a:solidFill>
                <a:latin typeface="Times New Roman" pitchFamily="18" charset="0"/>
                <a:cs typeface="Times New Roman" pitchFamily="18" charset="0"/>
              </a:rPr>
              <a:t>veins of the body</a:t>
            </a:r>
            <a:r>
              <a:rPr lang="en-US" sz="2000" dirty="0">
                <a:latin typeface="Times New Roman" pitchFamily="18" charset="0"/>
                <a:cs typeface="Times New Roman" pitchFamily="18" charset="0"/>
              </a:rPr>
              <a:t>, which, as mentioned, are those that return blood back to the heart. Their construction differs from medium veins in several ways. </a:t>
            </a:r>
            <a:endParaRPr lang="en-US" sz="2000" dirty="0" smtClean="0">
              <a:latin typeface="Times New Roman" pitchFamily="18" charset="0"/>
              <a:cs typeface="Times New Roman" pitchFamily="18" charset="0"/>
            </a:endParaRPr>
          </a:p>
          <a:p>
            <a:r>
              <a:rPr lang="en-US" sz="2000" dirty="0" smtClean="0">
                <a:solidFill>
                  <a:srgbClr val="FF0000"/>
                </a:solidFill>
                <a:latin typeface="Times New Roman" pitchFamily="18" charset="0"/>
                <a:cs typeface="Times New Roman" pitchFamily="18" charset="0"/>
              </a:rPr>
              <a:t>The </a:t>
            </a:r>
            <a:r>
              <a:rPr lang="en-US" sz="2000" dirty="0">
                <a:solidFill>
                  <a:srgbClr val="FF0000"/>
                </a:solidFill>
                <a:latin typeface="Times New Roman" pitchFamily="18" charset="0"/>
                <a:cs typeface="Times New Roman" pitchFamily="18" charset="0"/>
              </a:rPr>
              <a:t>tunica intima </a:t>
            </a:r>
            <a:r>
              <a:rPr lang="en-US" sz="2000" dirty="0">
                <a:latin typeface="Times New Roman" pitchFamily="18" charset="0"/>
                <a:cs typeface="Times New Roman" pitchFamily="18" charset="0"/>
              </a:rPr>
              <a:t>is more </a:t>
            </a:r>
            <a:r>
              <a:rPr lang="en-US" sz="2000" dirty="0" smtClean="0">
                <a:latin typeface="Times New Roman" pitchFamily="18" charset="0"/>
                <a:cs typeface="Times New Roman" pitchFamily="18" charset="0"/>
              </a:rPr>
              <a:t>pronounced </a:t>
            </a:r>
            <a:r>
              <a:rPr lang="en-US" sz="2000" dirty="0">
                <a:latin typeface="Times New Roman" pitchFamily="18" charset="0"/>
                <a:cs typeface="Times New Roman" pitchFamily="18" charset="0"/>
              </a:rPr>
              <a:t>than that of medium veins, having a thicker </a:t>
            </a:r>
            <a:r>
              <a:rPr lang="en-US" sz="2000" dirty="0" err="1">
                <a:latin typeface="Times New Roman" pitchFamily="18" charset="0"/>
                <a:cs typeface="Times New Roman" pitchFamily="18" charset="0"/>
              </a:rPr>
              <a:t>subendothelial</a:t>
            </a:r>
            <a:r>
              <a:rPr lang="en-US" sz="2000" dirty="0">
                <a:latin typeface="Times New Roman" pitchFamily="18" charset="0"/>
                <a:cs typeface="Times New Roman" pitchFamily="18" charset="0"/>
              </a:rPr>
              <a:t> layer and an elastic fiber network </a:t>
            </a:r>
            <a:r>
              <a:rPr lang="en-US" sz="2000" dirty="0" smtClean="0">
                <a:latin typeface="Times New Roman" pitchFamily="18" charset="0"/>
                <a:cs typeface="Times New Roman" pitchFamily="18" charset="0"/>
              </a:rPr>
              <a:t>.</a:t>
            </a:r>
          </a:p>
          <a:p>
            <a:r>
              <a:rPr lang="en-US" sz="2000" dirty="0" smtClean="0">
                <a:solidFill>
                  <a:srgbClr val="FF0000"/>
                </a:solidFill>
                <a:latin typeface="Times New Roman" pitchFamily="18" charset="0"/>
                <a:cs typeface="Times New Roman" pitchFamily="18" charset="0"/>
              </a:rPr>
              <a:t>The </a:t>
            </a:r>
            <a:r>
              <a:rPr lang="en-US" sz="2000" dirty="0">
                <a:solidFill>
                  <a:srgbClr val="FF0000"/>
                </a:solidFill>
                <a:latin typeface="Times New Roman" pitchFamily="18" charset="0"/>
                <a:cs typeface="Times New Roman" pitchFamily="18" charset="0"/>
              </a:rPr>
              <a:t>tunica media </a:t>
            </a:r>
            <a:r>
              <a:rPr lang="en-US" sz="2000" dirty="0">
                <a:latin typeface="Times New Roman" pitchFamily="18" charset="0"/>
                <a:cs typeface="Times New Roman" pitchFamily="18" charset="0"/>
              </a:rPr>
              <a:t>differs from that of medium veins even more by being generally much less developed.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In </a:t>
            </a:r>
            <a:r>
              <a:rPr lang="en-US" sz="2000" dirty="0">
                <a:latin typeface="Times New Roman" pitchFamily="18" charset="0"/>
                <a:cs typeface="Times New Roman" pitchFamily="18" charset="0"/>
              </a:rPr>
              <a:t>most instances, the tunica media is thin to nonexistent, having very little smooth muscle </a:t>
            </a:r>
            <a:r>
              <a:rPr lang="en-US" sz="2000" dirty="0" smtClean="0">
                <a:latin typeface="Times New Roman" pitchFamily="18" charset="0"/>
                <a:cs typeface="Times New Roman" pitchFamily="18" charset="0"/>
              </a:rPr>
              <a:t>associated </a:t>
            </a:r>
            <a:r>
              <a:rPr lang="en-US" sz="2000" dirty="0">
                <a:latin typeface="Times New Roman" pitchFamily="18" charset="0"/>
                <a:cs typeface="Times New Roman" pitchFamily="18" charset="0"/>
              </a:rPr>
              <a:t>with it</a:t>
            </a:r>
            <a:r>
              <a:rPr lang="en-US" sz="2000" dirty="0" smtClean="0">
                <a:latin typeface="Times New Roman" pitchFamily="18" charset="0"/>
                <a:cs typeface="Times New Roman" pitchFamily="18" charset="0"/>
              </a:rPr>
              <a:t>.</a:t>
            </a: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However, </a:t>
            </a:r>
            <a:r>
              <a:rPr lang="en-US" sz="2000" dirty="0">
                <a:solidFill>
                  <a:srgbClr val="FF0000"/>
                </a:solidFill>
                <a:latin typeface="Times New Roman" pitchFamily="18" charset="0"/>
                <a:cs typeface="Times New Roman" pitchFamily="18" charset="0"/>
              </a:rPr>
              <a:t>the tunica </a:t>
            </a:r>
            <a:r>
              <a:rPr lang="en-US" sz="2000" dirty="0" err="1">
                <a:solidFill>
                  <a:srgbClr val="FF0000"/>
                </a:solidFill>
                <a:latin typeface="Times New Roman" pitchFamily="18" charset="0"/>
                <a:cs typeface="Times New Roman" pitchFamily="18" charset="0"/>
              </a:rPr>
              <a:t>externa</a:t>
            </a:r>
            <a:r>
              <a:rPr lang="en-US" sz="2000" dirty="0">
                <a:solidFill>
                  <a:srgbClr val="FF0000"/>
                </a:solidFill>
                <a:latin typeface="Times New Roman" pitchFamily="18" charset="0"/>
                <a:cs typeface="Times New Roman" pitchFamily="18" charset="0"/>
              </a:rPr>
              <a:t> </a:t>
            </a:r>
            <a:r>
              <a:rPr lang="en-US" sz="2000" dirty="0">
                <a:latin typeface="Times New Roman" pitchFamily="18" charset="0"/>
                <a:cs typeface="Times New Roman" pitchFamily="18" charset="0"/>
              </a:rPr>
              <a:t>of large veins is similar to that of medium veins-comparably thick and with its components, including smooth muscle, oriented longitudinally or spirally</a:t>
            </a:r>
          </a:p>
        </p:txBody>
      </p:sp>
    </p:spTree>
    <p:extLst>
      <p:ext uri="{BB962C8B-B14F-4D97-AF65-F5344CB8AC3E}">
        <p14:creationId xmlns:p14="http://schemas.microsoft.com/office/powerpoint/2010/main" val="7207861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Subtitle 3"/>
          <p:cNvSpPr>
            <a:spLocks noGrp="1"/>
          </p:cNvSpPr>
          <p:nvPr>
            <p:ph type="subTitle" idx="2"/>
          </p:nvPr>
        </p:nvSpPr>
        <p:spPr/>
        <p:txBody>
          <a:bodyPr/>
          <a:lstStyle/>
          <a:p>
            <a:endParaRPr lang="en-US"/>
          </a:p>
        </p:txBody>
      </p:sp>
      <p:sp>
        <p:nvSpPr>
          <p:cNvPr id="5" name="Subtitle 4"/>
          <p:cNvSpPr>
            <a:spLocks noGrp="1"/>
          </p:cNvSpPr>
          <p:nvPr>
            <p:ph type="subTitle" idx="3"/>
          </p:nvPr>
        </p:nvSpPr>
        <p:spPr/>
        <p:txBody>
          <a:bodyPr/>
          <a:lstStyle/>
          <a:p>
            <a:endParaRPr lang="en-US"/>
          </a:p>
        </p:txBody>
      </p:sp>
      <p:sp>
        <p:nvSpPr>
          <p:cNvPr id="6" name="Subtitle 5"/>
          <p:cNvSpPr>
            <a:spLocks noGrp="1"/>
          </p:cNvSpPr>
          <p:nvPr>
            <p:ph type="subTitle" idx="4"/>
          </p:nvPr>
        </p:nvSpPr>
        <p:spPr/>
        <p:txBody>
          <a:bodyPr/>
          <a:lstStyle/>
          <a:p>
            <a:endParaRPr lang="en-US"/>
          </a:p>
        </p:txBody>
      </p:sp>
      <p:sp>
        <p:nvSpPr>
          <p:cNvPr id="7" name="Subtitle 6"/>
          <p:cNvSpPr>
            <a:spLocks noGrp="1"/>
          </p:cNvSpPr>
          <p:nvPr>
            <p:ph type="subTitle" idx="5"/>
          </p:nvPr>
        </p:nvSpPr>
        <p:spPr/>
        <p:txBody>
          <a:bodyPr/>
          <a:lstStyle/>
          <a:p>
            <a:endParaRPr lang="en-US"/>
          </a:p>
        </p:txBody>
      </p:sp>
      <p:sp>
        <p:nvSpPr>
          <p:cNvPr id="8" name="Subtitle 7"/>
          <p:cNvSpPr>
            <a:spLocks noGrp="1"/>
          </p:cNvSpPr>
          <p:nvPr>
            <p:ph type="subTitle" idx="6"/>
          </p:nvPr>
        </p:nvSpPr>
        <p:spPr/>
        <p:txBody>
          <a:bodyPr/>
          <a:lstStyle/>
          <a:p>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133350"/>
            <a:ext cx="7162800" cy="4846828"/>
          </a:xfrm>
          <a:prstGeom prst="rect">
            <a:avLst/>
          </a:prstGeom>
        </p:spPr>
      </p:pic>
    </p:spTree>
    <p:extLst>
      <p:ext uri="{BB962C8B-B14F-4D97-AF65-F5344CB8AC3E}">
        <p14:creationId xmlns:p14="http://schemas.microsoft.com/office/powerpoint/2010/main" val="24983752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
        <p:nvSpPr>
          <p:cNvPr id="4" name="Subtitle 3"/>
          <p:cNvSpPr>
            <a:spLocks noGrp="1"/>
          </p:cNvSpPr>
          <p:nvPr>
            <p:ph type="subTitle" idx="2"/>
          </p:nvPr>
        </p:nvSpPr>
        <p:spPr/>
        <p:txBody>
          <a:bodyPr/>
          <a:lstStyle/>
          <a:p>
            <a:endParaRPr lang="en-US"/>
          </a:p>
        </p:txBody>
      </p:sp>
      <p:sp>
        <p:nvSpPr>
          <p:cNvPr id="5" name="Subtitle 4"/>
          <p:cNvSpPr>
            <a:spLocks noGrp="1"/>
          </p:cNvSpPr>
          <p:nvPr>
            <p:ph type="subTitle" idx="3"/>
          </p:nvPr>
        </p:nvSpPr>
        <p:spPr/>
        <p:txBody>
          <a:bodyPr/>
          <a:lstStyle/>
          <a:p>
            <a:endParaRPr lang="en-US"/>
          </a:p>
        </p:txBody>
      </p:sp>
      <p:sp>
        <p:nvSpPr>
          <p:cNvPr id="6" name="Subtitle 5"/>
          <p:cNvSpPr>
            <a:spLocks noGrp="1"/>
          </p:cNvSpPr>
          <p:nvPr>
            <p:ph type="subTitle" idx="4"/>
          </p:nvPr>
        </p:nvSpPr>
        <p:spPr/>
        <p:txBody>
          <a:bodyPr/>
          <a:lstStyle/>
          <a:p>
            <a:endParaRPr lang="en-US"/>
          </a:p>
        </p:txBody>
      </p:sp>
      <p:sp>
        <p:nvSpPr>
          <p:cNvPr id="7" name="Subtitle 6"/>
          <p:cNvSpPr>
            <a:spLocks noGrp="1"/>
          </p:cNvSpPr>
          <p:nvPr>
            <p:ph type="subTitle" idx="5"/>
          </p:nvPr>
        </p:nvSpPr>
        <p:spPr/>
        <p:txBody>
          <a:bodyPr/>
          <a:lstStyle/>
          <a:p>
            <a:endParaRPr lang="en-US"/>
          </a:p>
        </p:txBody>
      </p:sp>
      <p:sp>
        <p:nvSpPr>
          <p:cNvPr id="8" name="Subtitle 7"/>
          <p:cNvSpPr>
            <a:spLocks noGrp="1"/>
          </p:cNvSpPr>
          <p:nvPr>
            <p:ph type="subTitle" idx="6"/>
          </p:nvPr>
        </p:nvSpPr>
        <p:spPr/>
        <p:txBody>
          <a:bodyPr/>
          <a:lstStyle/>
          <a:p>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413510"/>
            <a:ext cx="8244188" cy="2910840"/>
          </a:xfrm>
          <a:prstGeom prst="rect">
            <a:avLst/>
          </a:prstGeom>
        </p:spPr>
      </p:pic>
    </p:spTree>
    <p:extLst>
      <p:ext uri="{BB962C8B-B14F-4D97-AF65-F5344CB8AC3E}">
        <p14:creationId xmlns:p14="http://schemas.microsoft.com/office/powerpoint/2010/main" val="12046039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9720" y="1657350"/>
            <a:ext cx="6380100" cy="1034700"/>
          </a:xfrm>
        </p:spPr>
        <p:txBody>
          <a:bodyPr/>
          <a:lstStyle/>
          <a:p>
            <a:r>
              <a:rPr lang="en-US" sz="9600" dirty="0" smtClean="0"/>
              <a:t>Thank you</a:t>
            </a:r>
            <a:endParaRPr lang="en-US" sz="9600" dirty="0"/>
          </a:p>
        </p:txBody>
      </p:sp>
      <p:sp>
        <p:nvSpPr>
          <p:cNvPr id="3" name="Subtitle 2"/>
          <p:cNvSpPr>
            <a:spLocks noGrp="1"/>
          </p:cNvSpPr>
          <p:nvPr>
            <p:ph type="subTitle" idx="1"/>
          </p:nvPr>
        </p:nvSpPr>
        <p:spPr/>
        <p:txBody>
          <a:bodyPr/>
          <a:lstStyle/>
          <a:p>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9800" y="34290"/>
            <a:ext cx="2667000" cy="1826895"/>
          </a:xfrm>
          <a:prstGeom prst="ellipse">
            <a:avLst/>
          </a:prstGeom>
          <a:ln>
            <a:noFill/>
          </a:ln>
          <a:effectLst>
            <a:softEdge rad="112500"/>
          </a:effectLst>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79" y="2451100"/>
            <a:ext cx="3038475" cy="2025650"/>
          </a:xfrm>
          <a:prstGeom prst="ellipse">
            <a:avLst/>
          </a:prstGeom>
          <a:ln>
            <a:noFill/>
          </a:ln>
          <a:effectLst>
            <a:softEdge rad="112500"/>
          </a:effectLst>
        </p:spPr>
      </p:pic>
    </p:spTree>
    <p:extLst>
      <p:ext uri="{BB962C8B-B14F-4D97-AF65-F5344CB8AC3E}">
        <p14:creationId xmlns:p14="http://schemas.microsoft.com/office/powerpoint/2010/main" val="25784183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a:p>
        </p:txBody>
      </p:sp>
      <p:sp>
        <p:nvSpPr>
          <p:cNvPr id="4" name="Subtitle 3"/>
          <p:cNvSpPr>
            <a:spLocks noGrp="1"/>
          </p:cNvSpPr>
          <p:nvPr>
            <p:ph type="subTitle" idx="2"/>
          </p:nvPr>
        </p:nvSpPr>
        <p:spPr/>
        <p:txBody>
          <a:bodyPr/>
          <a:lstStyle/>
          <a:p>
            <a:endParaRPr lang="en-US"/>
          </a:p>
        </p:txBody>
      </p:sp>
      <p:sp>
        <p:nvSpPr>
          <p:cNvPr id="5" name="Subtitle 4"/>
          <p:cNvSpPr>
            <a:spLocks noGrp="1"/>
          </p:cNvSpPr>
          <p:nvPr>
            <p:ph type="subTitle" idx="3"/>
          </p:nvPr>
        </p:nvSpPr>
        <p:spPr/>
        <p:txBody>
          <a:bodyPr/>
          <a:lstStyle/>
          <a:p>
            <a:endParaRPr lang="en-US"/>
          </a:p>
        </p:txBody>
      </p:sp>
      <p:sp>
        <p:nvSpPr>
          <p:cNvPr id="6" name="Subtitle 5"/>
          <p:cNvSpPr>
            <a:spLocks noGrp="1"/>
          </p:cNvSpPr>
          <p:nvPr>
            <p:ph type="subTitle" idx="4"/>
          </p:nvPr>
        </p:nvSpPr>
        <p:spPr/>
        <p:txBody>
          <a:bodyPr/>
          <a:lstStyle/>
          <a:p>
            <a:endParaRPr lang="en-US"/>
          </a:p>
        </p:txBody>
      </p:sp>
      <p:sp>
        <p:nvSpPr>
          <p:cNvPr id="7" name="Subtitle 6"/>
          <p:cNvSpPr>
            <a:spLocks noGrp="1"/>
          </p:cNvSpPr>
          <p:nvPr>
            <p:ph type="subTitle" idx="5"/>
          </p:nvPr>
        </p:nvSpPr>
        <p:spPr/>
        <p:txBody>
          <a:bodyPr/>
          <a:lstStyle/>
          <a:p>
            <a:endParaRPr lang="en-US"/>
          </a:p>
        </p:txBody>
      </p:sp>
      <p:sp>
        <p:nvSpPr>
          <p:cNvPr id="8" name="Subtitle 7"/>
          <p:cNvSpPr>
            <a:spLocks noGrp="1"/>
          </p:cNvSpPr>
          <p:nvPr>
            <p:ph type="subTitle" idx="6"/>
          </p:nvPr>
        </p:nvSpPr>
        <p:spPr/>
        <p:txBody>
          <a:bodyPr/>
          <a:lstStyle/>
          <a:p>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57150"/>
            <a:ext cx="8686800" cy="4953000"/>
          </a:xfrm>
          <a:prstGeom prst="rect">
            <a:avLst/>
          </a:prstGeom>
        </p:spPr>
      </p:pic>
    </p:spTree>
    <p:extLst>
      <p:ext uri="{BB962C8B-B14F-4D97-AF65-F5344CB8AC3E}">
        <p14:creationId xmlns:p14="http://schemas.microsoft.com/office/powerpoint/2010/main" val="29469516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09550"/>
            <a:ext cx="7704000" cy="457200"/>
          </a:xfrm>
        </p:spPr>
        <p:txBody>
          <a:bodyPr/>
          <a:lstStyle/>
          <a:p>
            <a:r>
              <a:rPr lang="en-US" dirty="0" smtClean="0"/>
              <a:t>Continuous Capillaries</a:t>
            </a:r>
            <a:endParaRPr lang="en-US" dirty="0"/>
          </a:p>
        </p:txBody>
      </p:sp>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r="16854"/>
          <a:stretch/>
        </p:blipFill>
        <p:spPr>
          <a:xfrm>
            <a:off x="7010400" y="514350"/>
            <a:ext cx="2110740" cy="2971800"/>
          </a:xfrm>
          <a:prstGeom prst="rect">
            <a:avLst/>
          </a:prstGeom>
          <a:ln>
            <a:noFill/>
          </a:ln>
          <a:effectLst>
            <a:outerShdw blurRad="190500" algn="tl" rotWithShape="0">
              <a:srgbClr val="000000">
                <a:alpha val="70000"/>
              </a:srgbClr>
            </a:outerShdw>
          </a:effectLst>
        </p:spPr>
      </p:pic>
      <p:sp>
        <p:nvSpPr>
          <p:cNvPr id="3" name="Rectangle 2"/>
          <p:cNvSpPr/>
          <p:nvPr/>
        </p:nvSpPr>
        <p:spPr>
          <a:xfrm>
            <a:off x="152400" y="895350"/>
            <a:ext cx="6934200" cy="4031873"/>
          </a:xfrm>
          <a:prstGeom prst="rect">
            <a:avLst/>
          </a:prstGeom>
        </p:spPr>
        <p:txBody>
          <a:bodyPr wrap="square">
            <a:spAutoFit/>
          </a:bodyPr>
          <a:lstStyle/>
          <a:p>
            <a:r>
              <a:rPr lang="en-US" sz="1600" dirty="0">
                <a:latin typeface="Times New Roman" pitchFamily="18" charset="0"/>
                <a:cs typeface="Times New Roman" pitchFamily="18" charset="0"/>
              </a:rPr>
              <a:t>Continuous capillaries are blood vessels </a:t>
            </a:r>
            <a:r>
              <a:rPr lang="en-US" sz="1600" dirty="0">
                <a:solidFill>
                  <a:srgbClr val="FF0000"/>
                </a:solidFill>
                <a:latin typeface="Times New Roman" pitchFamily="18" charset="0"/>
                <a:cs typeface="Times New Roman" pitchFamily="18" charset="0"/>
              </a:rPr>
              <a:t>not </a:t>
            </a:r>
            <a:r>
              <a:rPr lang="en-US" sz="1600" dirty="0" smtClean="0">
                <a:solidFill>
                  <a:srgbClr val="FF0000"/>
                </a:solidFill>
                <a:latin typeface="Times New Roman" pitchFamily="18" charset="0"/>
                <a:cs typeface="Times New Roman" pitchFamily="18" charset="0"/>
              </a:rPr>
              <a:t>interrupted </a:t>
            </a:r>
            <a:r>
              <a:rPr lang="en-US" sz="1600" dirty="0">
                <a:solidFill>
                  <a:srgbClr val="FF0000"/>
                </a:solidFill>
                <a:latin typeface="Times New Roman" pitchFamily="18" charset="0"/>
                <a:cs typeface="Times New Roman" pitchFamily="18" charset="0"/>
              </a:rPr>
              <a:t>by any physical space </a:t>
            </a:r>
            <a:r>
              <a:rPr lang="en-US" sz="1600" dirty="0">
                <a:latin typeface="Times New Roman" pitchFamily="18" charset="0"/>
                <a:cs typeface="Times New Roman" pitchFamily="18" charset="0"/>
              </a:rPr>
              <a:t>such as a pore. The endothelial cells associated with these vessels are interconnected along their lateral sides by cell </a:t>
            </a:r>
            <a:r>
              <a:rPr lang="en-US" sz="1600" dirty="0" smtClean="0">
                <a:latin typeface="Times New Roman" pitchFamily="18" charset="0"/>
                <a:cs typeface="Times New Roman" pitchFamily="18" charset="0"/>
              </a:rPr>
              <a:t>junctions </a:t>
            </a:r>
            <a:r>
              <a:rPr lang="en-US" sz="1600" dirty="0">
                <a:latin typeface="Times New Roman" pitchFamily="18" charset="0"/>
                <a:cs typeface="Times New Roman" pitchFamily="18" charset="0"/>
              </a:rPr>
              <a:t>that include tight junctions (</a:t>
            </a:r>
            <a:r>
              <a:rPr lang="en-US" sz="1600" dirty="0" err="1">
                <a:latin typeface="Times New Roman" pitchFamily="18" charset="0"/>
                <a:cs typeface="Times New Roman" pitchFamily="18" charset="0"/>
              </a:rPr>
              <a:t>zonula</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occludens</a:t>
            </a:r>
            <a:r>
              <a:rPr lang="en-US" sz="1600" dirty="0">
                <a:latin typeface="Times New Roman" pitchFamily="18" charset="0"/>
                <a:cs typeface="Times New Roman" pitchFamily="18" charset="0"/>
              </a:rPr>
              <a:t>) </a:t>
            </a:r>
            <a:r>
              <a:rPr lang="en-US" sz="1600" dirty="0" smtClean="0">
                <a:latin typeface="Times New Roman" pitchFamily="18" charset="0"/>
                <a:cs typeface="Times New Roman" pitchFamily="18" charset="0"/>
              </a:rPr>
              <a:t>, </a:t>
            </a:r>
            <a:r>
              <a:rPr lang="en-US" sz="1600" dirty="0">
                <a:latin typeface="Times New Roman" pitchFamily="18" charset="0"/>
                <a:cs typeface="Times New Roman" pitchFamily="18" charset="0"/>
              </a:rPr>
              <a:t>prevent any substances from </a:t>
            </a:r>
            <a:r>
              <a:rPr lang="en-US" sz="1600" dirty="0" smtClean="0">
                <a:latin typeface="Times New Roman" pitchFamily="18" charset="0"/>
                <a:cs typeface="Times New Roman" pitchFamily="18" charset="0"/>
              </a:rPr>
              <a:t>circumventing </a:t>
            </a:r>
            <a:r>
              <a:rPr lang="en-US" sz="1600" dirty="0">
                <a:latin typeface="Times New Roman" pitchFamily="18" charset="0"/>
                <a:cs typeface="Times New Roman" pitchFamily="18" charset="0"/>
              </a:rPr>
              <a:t>this cellular lining. As a result any material that resides inside the lumen of this capillary must pass through the endothelium before entering the adjacent tissue </a:t>
            </a:r>
            <a:r>
              <a:rPr lang="en-US" sz="1600" dirty="0" smtClean="0">
                <a:latin typeface="Times New Roman" pitchFamily="18" charset="0"/>
                <a:cs typeface="Times New Roman" pitchFamily="18" charset="0"/>
              </a:rPr>
              <a:t>.</a:t>
            </a:r>
          </a:p>
          <a:p>
            <a:endParaRPr lang="en-US" sz="1600" dirty="0" smtClean="0">
              <a:latin typeface="Times New Roman" pitchFamily="18" charset="0"/>
              <a:cs typeface="Times New Roman" pitchFamily="18" charset="0"/>
            </a:endParaRPr>
          </a:p>
          <a:p>
            <a:r>
              <a:rPr lang="en-US" sz="1600" dirty="0" smtClean="0">
                <a:latin typeface="Times New Roman" pitchFamily="18" charset="0"/>
                <a:cs typeface="Times New Roman" pitchFamily="18" charset="0"/>
              </a:rPr>
              <a:t>In </a:t>
            </a:r>
            <a:r>
              <a:rPr lang="en-US" sz="1600" dirty="0">
                <a:latin typeface="Times New Roman" pitchFamily="18" charset="0"/>
                <a:cs typeface="Times New Roman" pitchFamily="18" charset="0"/>
              </a:rPr>
              <a:t>many continuous capillaries the exchange of materials is performed by </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acombinaion</a:t>
            </a:r>
            <a:r>
              <a:rPr lang="en-US" sz="1600" dirty="0" smtClean="0">
                <a:latin typeface="Times New Roman" pitchFamily="18" charset="0"/>
                <a:cs typeface="Times New Roman" pitchFamily="18" charset="0"/>
              </a:rPr>
              <a:t> </a:t>
            </a:r>
            <a:r>
              <a:rPr lang="en-US" sz="1600" dirty="0">
                <a:latin typeface="Times New Roman" pitchFamily="18" charset="0"/>
                <a:cs typeface="Times New Roman" pitchFamily="18" charset="0"/>
              </a:rPr>
              <a:t>of endocytosis and exocytosis, a process known as </a:t>
            </a:r>
            <a:r>
              <a:rPr lang="en-US" sz="1600" dirty="0" err="1">
                <a:latin typeface="Times New Roman" pitchFamily="18" charset="0"/>
                <a:cs typeface="Times New Roman" pitchFamily="18" charset="0"/>
              </a:rPr>
              <a:t>transcytosis</a:t>
            </a:r>
            <a:r>
              <a:rPr lang="en-US" sz="1600" dirty="0">
                <a:latin typeface="Times New Roman" pitchFamily="18" charset="0"/>
                <a:cs typeface="Times New Roman" pitchFamily="18" charset="0"/>
              </a:rPr>
              <a:t>, and usually occurs from the luminal side toward adjacent tissue</a:t>
            </a:r>
            <a:r>
              <a:rPr lang="en-US" sz="1600" dirty="0" smtClean="0">
                <a:latin typeface="Times New Roman" pitchFamily="18" charset="0"/>
                <a:cs typeface="Times New Roman" pitchFamily="18" charset="0"/>
              </a:rPr>
              <a:t>.</a:t>
            </a:r>
          </a:p>
          <a:p>
            <a:endParaRPr lang="en-US" sz="1600" dirty="0" smtClean="0">
              <a:latin typeface="Times New Roman" pitchFamily="18" charset="0"/>
              <a:cs typeface="Times New Roman" pitchFamily="18" charset="0"/>
            </a:endParaRPr>
          </a:p>
          <a:p>
            <a:r>
              <a:rPr lang="en-US" sz="1600" dirty="0" smtClean="0">
                <a:latin typeface="Times New Roman" pitchFamily="18" charset="0"/>
                <a:cs typeface="Times New Roman" pitchFamily="18" charset="0"/>
              </a:rPr>
              <a:t> </a:t>
            </a:r>
            <a:r>
              <a:rPr lang="en-US" sz="1600" dirty="0">
                <a:solidFill>
                  <a:srgbClr val="FF0000"/>
                </a:solidFill>
                <a:latin typeface="Times New Roman" pitchFamily="18" charset="0"/>
                <a:cs typeface="Times New Roman" pitchFamily="18" charset="0"/>
              </a:rPr>
              <a:t>The continuous capillary is common throughout the body </a:t>
            </a:r>
            <a:r>
              <a:rPr lang="en-US" sz="1600" dirty="0">
                <a:latin typeface="Times New Roman" pitchFamily="18" charset="0"/>
                <a:cs typeface="Times New Roman" pitchFamily="18" charset="0"/>
              </a:rPr>
              <a:t>and especially prevalent in nervous tissue. The undifferentiated perivascular cell (</a:t>
            </a:r>
            <a:r>
              <a:rPr lang="en-US" sz="1600" dirty="0" err="1">
                <a:latin typeface="Times New Roman" pitchFamily="18" charset="0"/>
                <a:cs typeface="Times New Roman" pitchFamily="18" charset="0"/>
              </a:rPr>
              <a:t>pericyte</a:t>
            </a:r>
            <a:r>
              <a:rPr lang="en-US" sz="1600" dirty="0">
                <a:latin typeface="Times New Roman" pitchFamily="18" charset="0"/>
                <a:cs typeface="Times New Roman" pitchFamily="18" charset="0"/>
              </a:rPr>
              <a:t>) is often associated with the continuous capillary. </a:t>
            </a:r>
            <a:r>
              <a:rPr lang="en-US" sz="1600" dirty="0" err="1">
                <a:latin typeface="Times New Roman" pitchFamily="18" charset="0"/>
                <a:cs typeface="Times New Roman" pitchFamily="18" charset="0"/>
              </a:rPr>
              <a:t>Pericytes</a:t>
            </a:r>
            <a:r>
              <a:rPr lang="en-US" sz="1600" dirty="0">
                <a:latin typeface="Times New Roman" pitchFamily="18" charset="0"/>
                <a:cs typeface="Times New Roman" pitchFamily="18" charset="0"/>
              </a:rPr>
              <a:t> share the basement membrane of the endothelium, and are encapsulated by it. Cell processes of </a:t>
            </a:r>
            <a:r>
              <a:rPr lang="en-US" sz="1600" dirty="0" err="1">
                <a:latin typeface="Times New Roman" pitchFamily="18" charset="0"/>
                <a:cs typeface="Times New Roman" pitchFamily="18" charset="0"/>
              </a:rPr>
              <a:t>pericytes</a:t>
            </a:r>
            <a:r>
              <a:rPr lang="en-US" sz="1600" dirty="0">
                <a:latin typeface="Times New Roman" pitchFamily="18" charset="0"/>
                <a:cs typeface="Times New Roman" pitchFamily="18" charset="0"/>
              </a:rPr>
              <a:t> can come into contact with the endothelium, forming gap junctions with the latter</a:t>
            </a:r>
          </a:p>
        </p:txBody>
      </p:sp>
    </p:spTree>
    <p:extLst>
      <p:ext uri="{BB962C8B-B14F-4D97-AF65-F5344CB8AC3E}">
        <p14:creationId xmlns:p14="http://schemas.microsoft.com/office/powerpoint/2010/main" val="37554553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Fenestrated  Capillaries</a:t>
            </a:r>
            <a:endParaRPr lang="en-US" dirty="0"/>
          </a:p>
        </p:txBody>
      </p:sp>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20303" r="19394"/>
          <a:stretch/>
        </p:blipFill>
        <p:spPr>
          <a:xfrm>
            <a:off x="7086600" y="1268730"/>
            <a:ext cx="1973580" cy="2597807"/>
          </a:xfrm>
          <a:prstGeom prst="rect">
            <a:avLst/>
          </a:prstGeom>
        </p:spPr>
      </p:pic>
      <p:sp>
        <p:nvSpPr>
          <p:cNvPr id="3" name="Rectangle 2"/>
          <p:cNvSpPr/>
          <p:nvPr/>
        </p:nvSpPr>
        <p:spPr>
          <a:xfrm>
            <a:off x="152400" y="1140590"/>
            <a:ext cx="7086600" cy="3139321"/>
          </a:xfrm>
          <a:prstGeom prst="rect">
            <a:avLst/>
          </a:prstGeom>
        </p:spPr>
        <p:txBody>
          <a:bodyPr wrap="square">
            <a:spAutoFit/>
          </a:bodyPr>
          <a:lstStyle/>
          <a:p>
            <a:r>
              <a:rPr lang="en-US" sz="1800" dirty="0">
                <a:latin typeface="Times New Roman" pitchFamily="18" charset="0"/>
                <a:cs typeface="Times New Roman" pitchFamily="18" charset="0"/>
              </a:rPr>
              <a:t>Fenestrated capillaries </a:t>
            </a:r>
            <a:r>
              <a:rPr lang="en-US" sz="1800" dirty="0">
                <a:solidFill>
                  <a:srgbClr val="FF0000"/>
                </a:solidFill>
                <a:latin typeface="Times New Roman" pitchFamily="18" charset="0"/>
                <a:cs typeface="Times New Roman" pitchFamily="18" charset="0"/>
              </a:rPr>
              <a:t>do not form a continuous cellular lining </a:t>
            </a:r>
            <a:r>
              <a:rPr lang="en-US" sz="1800" dirty="0">
                <a:latin typeface="Times New Roman" pitchFamily="18" charset="0"/>
                <a:cs typeface="Times New Roman" pitchFamily="18" charset="0"/>
              </a:rPr>
              <a:t>around the lumen, but instead </a:t>
            </a:r>
            <a:r>
              <a:rPr lang="en-US" sz="1800" dirty="0">
                <a:solidFill>
                  <a:srgbClr val="FF0000"/>
                </a:solidFill>
                <a:latin typeface="Times New Roman" pitchFamily="18" charset="0"/>
                <a:cs typeface="Times New Roman" pitchFamily="18" charset="0"/>
              </a:rPr>
              <a:t>possess numerous round fenestrae</a:t>
            </a:r>
            <a:r>
              <a:rPr lang="en-US" sz="1800" dirty="0">
                <a:latin typeface="Times New Roman" pitchFamily="18" charset="0"/>
                <a:cs typeface="Times New Roman" pitchFamily="18" charset="0"/>
              </a:rPr>
              <a:t>, approximately 60 to 80 nm in diameter, that are spanned by a </a:t>
            </a:r>
            <a:r>
              <a:rPr lang="en-US" sz="1800" dirty="0" smtClean="0">
                <a:latin typeface="Times New Roman" pitchFamily="18" charset="0"/>
                <a:cs typeface="Times New Roman" pitchFamily="18" charset="0"/>
              </a:rPr>
              <a:t>diaphragm-like structure </a:t>
            </a:r>
            <a:r>
              <a:rPr lang="en-US" sz="1800" dirty="0">
                <a:latin typeface="Times New Roman" pitchFamily="18" charset="0"/>
                <a:cs typeface="Times New Roman" pitchFamily="18" charset="0"/>
              </a:rPr>
              <a:t>that is thinner than the thickness of the cell membrane </a:t>
            </a:r>
            <a:r>
              <a:rPr lang="en-US" sz="1800" dirty="0" smtClean="0">
                <a:latin typeface="Times New Roman" pitchFamily="18" charset="0"/>
                <a:cs typeface="Times New Roman" pitchFamily="18" charset="0"/>
              </a:rPr>
              <a:t>.</a:t>
            </a:r>
          </a:p>
          <a:p>
            <a:r>
              <a:rPr lang="en-US" sz="1800" dirty="0" smtClean="0">
                <a:latin typeface="Times New Roman" pitchFamily="18" charset="0"/>
                <a:cs typeface="Times New Roman" pitchFamily="18" charset="0"/>
              </a:rPr>
              <a:t>The </a:t>
            </a:r>
            <a:r>
              <a:rPr lang="en-US" sz="1800" dirty="0">
                <a:latin typeface="Times New Roman" pitchFamily="18" charset="0"/>
                <a:cs typeface="Times New Roman" pitchFamily="18" charset="0"/>
              </a:rPr>
              <a:t>fenestrae are believed to facilitate the movement of molecular materials, which can be considerably large, into and out of the capillary lumen. Fenestrated capillary beds are </a:t>
            </a:r>
            <a:r>
              <a:rPr lang="en-US" sz="1800" dirty="0" smtClean="0">
                <a:latin typeface="Times New Roman" pitchFamily="18" charset="0"/>
                <a:cs typeface="Times New Roman" pitchFamily="18" charset="0"/>
              </a:rPr>
              <a:t>associated </a:t>
            </a:r>
            <a:r>
              <a:rPr lang="en-US" sz="1800" dirty="0">
                <a:latin typeface="Times New Roman" pitchFamily="18" charset="0"/>
                <a:cs typeface="Times New Roman" pitchFamily="18" charset="0"/>
              </a:rPr>
              <a:t>with components of the endocrine system and the gastrointestinal tract. A form of the fenestrated capillary is the porous capillary in the kidney, </a:t>
            </a:r>
            <a:r>
              <a:rPr lang="en-US" sz="1800" dirty="0" smtClean="0">
                <a:latin typeface="Times New Roman" pitchFamily="18" charset="0"/>
                <a:cs typeface="Times New Roman" pitchFamily="18" charset="0"/>
              </a:rPr>
              <a:t>specifically </a:t>
            </a:r>
            <a:r>
              <a:rPr lang="en-US" sz="1800" dirty="0">
                <a:latin typeface="Times New Roman" pitchFamily="18" charset="0"/>
                <a:cs typeface="Times New Roman" pitchFamily="18" charset="0"/>
              </a:rPr>
              <a:t>the region known as the renal glomerulus. In this instance, the pores lack diaphragms and much of the orderly arrangement that fenestrae often have. </a:t>
            </a:r>
          </a:p>
        </p:txBody>
      </p:sp>
    </p:spTree>
    <p:extLst>
      <p:ext uri="{BB962C8B-B14F-4D97-AF65-F5344CB8AC3E}">
        <p14:creationId xmlns:p14="http://schemas.microsoft.com/office/powerpoint/2010/main" val="26453644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Sinusoid Capillaries</a:t>
            </a:r>
            <a:endParaRPr lang="en-US" dirty="0"/>
          </a:p>
        </p:txBody>
      </p:sp>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16208" r="13761"/>
          <a:stretch/>
        </p:blipFill>
        <p:spPr>
          <a:xfrm>
            <a:off x="6705600" y="1428750"/>
            <a:ext cx="2286000" cy="2658081"/>
          </a:xfrm>
          <a:prstGeom prst="rect">
            <a:avLst/>
          </a:prstGeom>
        </p:spPr>
      </p:pic>
      <p:sp>
        <p:nvSpPr>
          <p:cNvPr id="3" name="Rectangle 2"/>
          <p:cNvSpPr/>
          <p:nvPr/>
        </p:nvSpPr>
        <p:spPr>
          <a:xfrm>
            <a:off x="304800" y="1047750"/>
            <a:ext cx="6477000" cy="3477875"/>
          </a:xfrm>
          <a:prstGeom prst="rect">
            <a:avLst/>
          </a:prstGeom>
        </p:spPr>
        <p:txBody>
          <a:bodyPr wrap="square">
            <a:spAutoFit/>
          </a:bodyPr>
          <a:lstStyle/>
          <a:p>
            <a:r>
              <a:rPr lang="en-US" sz="2000" dirty="0">
                <a:latin typeface="Times New Roman" pitchFamily="18" charset="0"/>
                <a:cs typeface="Times New Roman" pitchFamily="18" charset="0"/>
              </a:rPr>
              <a:t>In certain regions in the body where blood becomes pooled and conforms to the shape that has been made available. Vessels within these regions are known as sinusoids or sinusoidal capillaries and occur within the liver, spleen, and other </a:t>
            </a:r>
            <a:r>
              <a:rPr lang="en-US" sz="2000" dirty="0" err="1">
                <a:latin typeface="Times New Roman" pitchFamily="18" charset="0"/>
                <a:cs typeface="Times New Roman" pitchFamily="18" charset="0"/>
              </a:rPr>
              <a:t>lymphoidal</a:t>
            </a:r>
            <a:r>
              <a:rPr lang="en-US" sz="2000" dirty="0">
                <a:latin typeface="Times New Roman" pitchFamily="18" charset="0"/>
                <a:cs typeface="Times New Roman" pitchFamily="18" charset="0"/>
              </a:rPr>
              <a:t> organs, bone marrow, and selected glands of the endocrine system. </a:t>
            </a:r>
            <a:r>
              <a:rPr lang="en-US" sz="2000" dirty="0">
                <a:solidFill>
                  <a:srgbClr val="FF0000"/>
                </a:solidFill>
                <a:latin typeface="Times New Roman" pitchFamily="18" charset="0"/>
                <a:cs typeface="Times New Roman" pitchFamily="18" charset="0"/>
              </a:rPr>
              <a:t>Sinusoids have often asymmetrical </a:t>
            </a:r>
            <a:r>
              <a:rPr lang="en-US" sz="2000" dirty="0" err="1">
                <a:solidFill>
                  <a:srgbClr val="FF0000"/>
                </a:solidFill>
                <a:latin typeface="Times New Roman" pitchFamily="18" charset="0"/>
                <a:cs typeface="Times New Roman" pitchFamily="18" charset="0"/>
              </a:rPr>
              <a:t>lumina</a:t>
            </a:r>
            <a:r>
              <a:rPr lang="en-US" sz="2000" dirty="0">
                <a:solidFill>
                  <a:srgbClr val="FF0000"/>
                </a:solidFill>
                <a:latin typeface="Times New Roman" pitchFamily="18" charset="0"/>
                <a:cs typeface="Times New Roman" pitchFamily="18" charset="0"/>
              </a:rPr>
              <a:t> and are porous</a:t>
            </a:r>
            <a:r>
              <a:rPr lang="en-US" sz="2000" dirty="0">
                <a:latin typeface="Times New Roman" pitchFamily="18" charset="0"/>
                <a:cs typeface="Times New Roman" pitchFamily="18" charset="0"/>
              </a:rPr>
              <a:t>, having variably sized diameters, some quite wide, and lacking the diaphragms that are </a:t>
            </a:r>
            <a:r>
              <a:rPr lang="en-US" sz="2000" dirty="0" smtClean="0">
                <a:latin typeface="Times New Roman" pitchFamily="18" charset="0"/>
                <a:cs typeface="Times New Roman" pitchFamily="18" charset="0"/>
              </a:rPr>
              <a:t>characteristic </a:t>
            </a:r>
            <a:r>
              <a:rPr lang="en-US" sz="2000" dirty="0">
                <a:latin typeface="Times New Roman" pitchFamily="18" charset="0"/>
                <a:cs typeface="Times New Roman" pitchFamily="18" charset="0"/>
              </a:rPr>
              <a:t>of fenestrae. Blood flow varies greatly-from rapid in the </a:t>
            </a:r>
            <a:r>
              <a:rPr lang="en-US" sz="2000" dirty="0" err="1">
                <a:latin typeface="Times New Roman" pitchFamily="18" charset="0"/>
                <a:cs typeface="Times New Roman" pitchFamily="18" charset="0"/>
              </a:rPr>
              <a:t>choroidal</a:t>
            </a:r>
            <a:r>
              <a:rPr lang="en-US" sz="2000" dirty="0">
                <a:latin typeface="Times New Roman" pitchFamily="18" charset="0"/>
                <a:cs typeface="Times New Roman" pitchFamily="18" charset="0"/>
              </a:rPr>
              <a:t> sinusoids of the eye to slow to nearly </a:t>
            </a:r>
            <a:r>
              <a:rPr lang="en-US" sz="2000" dirty="0" smtClean="0">
                <a:latin typeface="Times New Roman" pitchFamily="18" charset="0"/>
                <a:cs typeface="Times New Roman" pitchFamily="18" charset="0"/>
              </a:rPr>
              <a:t>non existent </a:t>
            </a:r>
            <a:r>
              <a:rPr lang="en-US" sz="2000" dirty="0">
                <a:latin typeface="Times New Roman" pitchFamily="18" charset="0"/>
                <a:cs typeface="Times New Roman" pitchFamily="18" charset="0"/>
              </a:rPr>
              <a:t>in the hematopoietic tissues. </a:t>
            </a:r>
          </a:p>
        </p:txBody>
      </p:sp>
    </p:spTree>
    <p:extLst>
      <p:ext uri="{BB962C8B-B14F-4D97-AF65-F5344CB8AC3E}">
        <p14:creationId xmlns:p14="http://schemas.microsoft.com/office/powerpoint/2010/main" val="26312640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smtClean="0"/>
              <a:t>Types of Capillaries</a:t>
            </a:r>
            <a:endParaRPr lang="en-US" sz="4400" b="1" dirty="0"/>
          </a:p>
        </p:txBody>
      </p:sp>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9334" r="13000"/>
          <a:stretch/>
        </p:blipFill>
        <p:spPr>
          <a:xfrm>
            <a:off x="0" y="1200150"/>
            <a:ext cx="9067800" cy="3886200"/>
          </a:xfrm>
          <a:prstGeom prst="rect">
            <a:avLst/>
          </a:prstGeom>
        </p:spPr>
      </p:pic>
    </p:spTree>
    <p:extLst>
      <p:ext uri="{BB962C8B-B14F-4D97-AF65-F5344CB8AC3E}">
        <p14:creationId xmlns:p14="http://schemas.microsoft.com/office/powerpoint/2010/main" val="14353059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Subtitle 3"/>
          <p:cNvSpPr>
            <a:spLocks noGrp="1"/>
          </p:cNvSpPr>
          <p:nvPr>
            <p:ph type="subTitle" idx="2"/>
          </p:nvPr>
        </p:nvSpPr>
        <p:spPr/>
        <p:txBody>
          <a:bodyPr/>
          <a:lstStyle/>
          <a:p>
            <a:endParaRPr lang="en-US"/>
          </a:p>
        </p:txBody>
      </p:sp>
      <p:sp>
        <p:nvSpPr>
          <p:cNvPr id="5" name="Subtitle 4"/>
          <p:cNvSpPr>
            <a:spLocks noGrp="1"/>
          </p:cNvSpPr>
          <p:nvPr>
            <p:ph type="subTitle" idx="3"/>
          </p:nvPr>
        </p:nvSpPr>
        <p:spPr/>
        <p:txBody>
          <a:bodyPr/>
          <a:lstStyle/>
          <a:p>
            <a:endParaRPr lang="en-US"/>
          </a:p>
        </p:txBody>
      </p:sp>
      <p:sp>
        <p:nvSpPr>
          <p:cNvPr id="6" name="Subtitle 5"/>
          <p:cNvSpPr>
            <a:spLocks noGrp="1"/>
          </p:cNvSpPr>
          <p:nvPr>
            <p:ph type="subTitle" idx="4"/>
          </p:nvPr>
        </p:nvSpPr>
        <p:spPr/>
        <p:txBody>
          <a:bodyPr/>
          <a:lstStyle/>
          <a:p>
            <a:endParaRPr lang="en-US"/>
          </a:p>
        </p:txBody>
      </p:sp>
      <p:sp>
        <p:nvSpPr>
          <p:cNvPr id="7" name="Subtitle 6"/>
          <p:cNvSpPr>
            <a:spLocks noGrp="1"/>
          </p:cNvSpPr>
          <p:nvPr>
            <p:ph type="subTitle" idx="5"/>
          </p:nvPr>
        </p:nvSpPr>
        <p:spPr/>
        <p:txBody>
          <a:bodyPr/>
          <a:lstStyle/>
          <a:p>
            <a:endParaRPr lang="en-US"/>
          </a:p>
        </p:txBody>
      </p:sp>
      <p:sp>
        <p:nvSpPr>
          <p:cNvPr id="8" name="Subtitle 7"/>
          <p:cNvSpPr>
            <a:spLocks noGrp="1"/>
          </p:cNvSpPr>
          <p:nvPr>
            <p:ph type="subTitle" idx="6"/>
          </p:nvPr>
        </p:nvSpPr>
        <p:spPr/>
        <p:txBody>
          <a:bodyPr/>
          <a:lstStyle/>
          <a:p>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0"/>
            <a:ext cx="7924800" cy="5143500"/>
          </a:xfrm>
          <a:prstGeom prst="rect">
            <a:avLst/>
          </a:prstGeom>
        </p:spPr>
      </p:pic>
    </p:spTree>
    <p:extLst>
      <p:ext uri="{BB962C8B-B14F-4D97-AF65-F5344CB8AC3E}">
        <p14:creationId xmlns:p14="http://schemas.microsoft.com/office/powerpoint/2010/main" val="27455002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Subtitle 3"/>
          <p:cNvSpPr>
            <a:spLocks noGrp="1"/>
          </p:cNvSpPr>
          <p:nvPr>
            <p:ph type="subTitle" idx="2"/>
          </p:nvPr>
        </p:nvSpPr>
        <p:spPr/>
        <p:txBody>
          <a:bodyPr/>
          <a:lstStyle/>
          <a:p>
            <a:endParaRPr lang="en-US"/>
          </a:p>
        </p:txBody>
      </p:sp>
      <p:sp>
        <p:nvSpPr>
          <p:cNvPr id="5" name="Subtitle 4"/>
          <p:cNvSpPr>
            <a:spLocks noGrp="1"/>
          </p:cNvSpPr>
          <p:nvPr>
            <p:ph type="subTitle" idx="3"/>
          </p:nvPr>
        </p:nvSpPr>
        <p:spPr/>
        <p:txBody>
          <a:bodyPr/>
          <a:lstStyle/>
          <a:p>
            <a:endParaRPr lang="en-US"/>
          </a:p>
        </p:txBody>
      </p:sp>
      <p:sp>
        <p:nvSpPr>
          <p:cNvPr id="6" name="Subtitle 5"/>
          <p:cNvSpPr>
            <a:spLocks noGrp="1"/>
          </p:cNvSpPr>
          <p:nvPr>
            <p:ph type="subTitle" idx="4"/>
          </p:nvPr>
        </p:nvSpPr>
        <p:spPr/>
        <p:txBody>
          <a:bodyPr/>
          <a:lstStyle/>
          <a:p>
            <a:endParaRPr lang="en-US" dirty="0"/>
          </a:p>
        </p:txBody>
      </p:sp>
      <p:sp>
        <p:nvSpPr>
          <p:cNvPr id="7" name="Subtitle 6"/>
          <p:cNvSpPr>
            <a:spLocks noGrp="1"/>
          </p:cNvSpPr>
          <p:nvPr>
            <p:ph type="subTitle" idx="5"/>
          </p:nvPr>
        </p:nvSpPr>
        <p:spPr/>
        <p:txBody>
          <a:bodyPr/>
          <a:lstStyle/>
          <a:p>
            <a:endParaRPr lang="en-US"/>
          </a:p>
        </p:txBody>
      </p:sp>
      <p:sp>
        <p:nvSpPr>
          <p:cNvPr id="8" name="Subtitle 7"/>
          <p:cNvSpPr>
            <a:spLocks noGrp="1"/>
          </p:cNvSpPr>
          <p:nvPr>
            <p:ph type="subTitle" idx="6"/>
          </p:nvPr>
        </p:nvSpPr>
        <p:spPr/>
        <p:txBody>
          <a:bodyPr/>
          <a:lstStyle/>
          <a:p>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361950"/>
            <a:ext cx="7924800" cy="4572000"/>
          </a:xfrm>
          <a:prstGeom prst="rect">
            <a:avLst/>
          </a:prstGeom>
        </p:spPr>
      </p:pic>
    </p:spTree>
    <p:extLst>
      <p:ext uri="{BB962C8B-B14F-4D97-AF65-F5344CB8AC3E}">
        <p14:creationId xmlns:p14="http://schemas.microsoft.com/office/powerpoint/2010/main" val="3687272026"/>
      </p:ext>
    </p:extLst>
  </p:cSld>
  <p:clrMapOvr>
    <a:masterClrMapping/>
  </p:clrMapOvr>
  <p:timing>
    <p:tnLst>
      <p:par>
        <p:cTn id="1" dur="indefinite" restart="never" nodeType="tmRoot"/>
      </p:par>
    </p:tnLst>
  </p:timing>
</p:sld>
</file>

<file path=ppt/theme/theme1.xml><?xml version="1.0" encoding="utf-8"?>
<a:theme xmlns:a="http://schemas.openxmlformats.org/drawingml/2006/main" name="Endocrine System for Medical Students by Slidesgo">
  <a:themeElements>
    <a:clrScheme name="Simple Light">
      <a:dk1>
        <a:srgbClr val="3D3D5C"/>
      </a:dk1>
      <a:lt1>
        <a:srgbClr val="FFFFFF"/>
      </a:lt1>
      <a:dk2>
        <a:srgbClr val="E8EBF6"/>
      </a:dk2>
      <a:lt2>
        <a:srgbClr val="D3D8EE"/>
      </a:lt2>
      <a:accent1>
        <a:srgbClr val="FF97A2"/>
      </a:accent1>
      <a:accent2>
        <a:srgbClr val="7986CB"/>
      </a:accent2>
      <a:accent3>
        <a:srgbClr val="FFDB52"/>
      </a:accent3>
      <a:accent4>
        <a:srgbClr val="FF9331"/>
      </a:accent4>
      <a:accent5>
        <a:srgbClr val="FF7C4E"/>
      </a:accent5>
      <a:accent6>
        <a:srgbClr val="F6BDAE"/>
      </a:accent6>
      <a:hlink>
        <a:srgbClr val="3D3D5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323</TotalTime>
  <Words>1375</Words>
  <Application>Microsoft Office PowerPoint</Application>
  <PresentationFormat>On-screen Show (16:9)</PresentationFormat>
  <Paragraphs>50</Paragraphs>
  <Slides>23</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23</vt:i4>
      </vt:variant>
    </vt:vector>
  </HeadingPairs>
  <TitlesOfParts>
    <vt:vector size="33" baseType="lpstr">
      <vt:lpstr>Arial</vt:lpstr>
      <vt:lpstr>Arial Rounded MT Bold</vt:lpstr>
      <vt:lpstr>Mulish SemiBold</vt:lpstr>
      <vt:lpstr>Nunito Sans ExtraBold</vt:lpstr>
      <vt:lpstr>Times New Roman</vt:lpstr>
      <vt:lpstr>Segoe UI Variable Small</vt:lpstr>
      <vt:lpstr>Bebas Neue</vt:lpstr>
      <vt:lpstr>Mulish</vt:lpstr>
      <vt:lpstr>Titillium Web</vt:lpstr>
      <vt:lpstr>Endocrine System for Medical Students by Slidesgo</vt:lpstr>
      <vt:lpstr>Capillaries and Veins</vt:lpstr>
      <vt:lpstr>Capillaries</vt:lpstr>
      <vt:lpstr>PowerPoint Presentation</vt:lpstr>
      <vt:lpstr>Continuous Capillaries</vt:lpstr>
      <vt:lpstr>Fenestrated  Capillaries</vt:lpstr>
      <vt:lpstr>Sinusoid Capillaries</vt:lpstr>
      <vt:lpstr>Types of Capillaries</vt:lpstr>
      <vt:lpstr>PowerPoint Presentation</vt:lpstr>
      <vt:lpstr>PowerPoint Presentation</vt:lpstr>
      <vt:lpstr>PowerPoint Presentation</vt:lpstr>
      <vt:lpstr>Veins</vt:lpstr>
      <vt:lpstr>Veins</vt:lpstr>
      <vt:lpstr>Types of Veins</vt:lpstr>
      <vt:lpstr>PowerPoint Presentation</vt:lpstr>
      <vt:lpstr>PowerPoint Presentation</vt:lpstr>
      <vt:lpstr>Small Vein  </vt:lpstr>
      <vt:lpstr>PowerPoint Presentation</vt:lpstr>
      <vt:lpstr>Medium Veins</vt:lpstr>
      <vt:lpstr>PowerPoint Presentation</vt:lpstr>
      <vt:lpstr>Large Veins</vt:lpstr>
      <vt:lpstr>PowerPoint Presentation</vt:lpstr>
      <vt:lpstr>PowerPoint Presentation</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ENDOCRINE SYSTEM  FOR MEDICAL STUDENTS</dc:title>
  <dc:creator>www</dc:creator>
  <cp:lastModifiedBy>Maher</cp:lastModifiedBy>
  <cp:revision>33</cp:revision>
  <dcterms:modified xsi:type="dcterms:W3CDTF">2022-11-12T09:01:24Z</dcterms:modified>
</cp:coreProperties>
</file>